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18052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6963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2342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486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343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091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079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1722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104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546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184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4EB8F-2F34-4172-AB07-0CAA5C7AECC3}" type="datetimeFigureOut">
              <a:rPr lang="en-IE" smtClean="0"/>
              <a:t>16/04/2013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544A8-08B3-4779-8368-EA0418A557C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050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Eurostat Seminar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sz="3600" dirty="0" smtClean="0">
                <a:solidFill>
                  <a:schemeClr val="tx2"/>
                </a:solidFill>
              </a:rPr>
              <a:t>Global Value Chains </a:t>
            </a:r>
            <a:br>
              <a:rPr lang="en-IE" sz="3600" dirty="0" smtClean="0">
                <a:solidFill>
                  <a:schemeClr val="tx2"/>
                </a:solidFill>
              </a:rPr>
            </a:br>
            <a:r>
              <a:rPr lang="en-IE" sz="3600" dirty="0" smtClean="0">
                <a:solidFill>
                  <a:schemeClr val="tx2"/>
                </a:solidFill>
              </a:rPr>
              <a:t>&amp; Economic Globalisation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 dirty="0"/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767" y="2630696"/>
            <a:ext cx="5472530" cy="3078299"/>
          </a:xfrm>
          <a:prstGeom prst="rect">
            <a:avLst/>
          </a:prstGeom>
        </p:spPr>
      </p:pic>
      <p:pic>
        <p:nvPicPr>
          <p:cNvPr id="1038" name="Picture 14" descr="http://t1.gstatic.com/images?q=tbn:ANd9GcTYK45FqCtOENUgbNvWKdjOHlOZio3dYpFjGFoCvyitAPqXnEUOobsLh5_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" y="5873699"/>
            <a:ext cx="1691680" cy="90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cso.ie/en/media/csoie/images/seminar/IIISlogo2-226x128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792035"/>
            <a:ext cx="1944216" cy="110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231" y="5889048"/>
            <a:ext cx="1080120" cy="907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992838"/>
            <a:ext cx="3074326" cy="69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3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Eurostat Seminar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sz="3600" dirty="0" smtClean="0">
                <a:solidFill>
                  <a:schemeClr val="tx2"/>
                </a:solidFill>
              </a:rPr>
              <a:t>Global Value Chains </a:t>
            </a:r>
            <a:br>
              <a:rPr lang="en-IE" sz="3600" dirty="0" smtClean="0">
                <a:solidFill>
                  <a:schemeClr val="tx2"/>
                </a:solidFill>
              </a:rPr>
            </a:br>
            <a:r>
              <a:rPr lang="en-IE" sz="3600" dirty="0" smtClean="0">
                <a:solidFill>
                  <a:schemeClr val="tx2"/>
                </a:solidFill>
              </a:rPr>
              <a:t>&amp; Economic Globalisation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9871" y="3284984"/>
            <a:ext cx="6400800" cy="1752600"/>
          </a:xfrm>
        </p:spPr>
        <p:txBody>
          <a:bodyPr>
            <a:normAutofit/>
          </a:bodyPr>
          <a:lstStyle/>
          <a:p>
            <a:r>
              <a:rPr lang="en-IE" sz="6000" dirty="0" smtClean="0">
                <a:solidFill>
                  <a:schemeClr val="tx2"/>
                </a:solidFill>
              </a:rPr>
              <a:t>Questions?</a:t>
            </a:r>
            <a:endParaRPr lang="en-IE" sz="60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t1.gstatic.com/images?q=tbn:ANd9GcTYK45FqCtOENUgbNvWKdjOHlOZio3dYpFjGFoCvyitAPqXnEUOobsLh5_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9" y="5873699"/>
            <a:ext cx="1691680" cy="90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cso.ie/en/media/csoie/images/seminar/IIISlogo2-226x128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792035"/>
            <a:ext cx="1944216" cy="110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231" y="5889048"/>
            <a:ext cx="1080120" cy="9071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992838"/>
            <a:ext cx="3074326" cy="69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4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Panel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564904"/>
            <a:ext cx="7848872" cy="2016224"/>
          </a:xfrm>
        </p:spPr>
        <p:txBody>
          <a:bodyPr>
            <a:normAutofit fontScale="25000" lnSpcReduction="20000"/>
          </a:bodyPr>
          <a:lstStyle/>
          <a:p>
            <a:r>
              <a:rPr lang="en-IE" sz="8000" dirty="0" smtClean="0">
                <a:solidFill>
                  <a:schemeClr val="tx2"/>
                </a:solidFill>
              </a:rPr>
              <a:t>Walter </a:t>
            </a:r>
            <a:r>
              <a:rPr lang="en-IE" sz="8000" dirty="0" err="1" smtClean="0">
                <a:solidFill>
                  <a:schemeClr val="tx2"/>
                </a:solidFill>
              </a:rPr>
              <a:t>Radermacher</a:t>
            </a:r>
            <a:r>
              <a:rPr lang="en-IE" sz="8000" dirty="0" smtClean="0">
                <a:solidFill>
                  <a:schemeClr val="tx2"/>
                </a:solidFill>
              </a:rPr>
              <a:t>, </a:t>
            </a:r>
            <a:r>
              <a:rPr lang="en-IE" sz="8000" dirty="0" smtClean="0">
                <a:solidFill>
                  <a:schemeClr val="tx2"/>
                </a:solidFill>
              </a:rPr>
              <a:t>Eurostat</a:t>
            </a:r>
          </a:p>
          <a:p>
            <a:endParaRPr lang="en-IE" sz="2000" dirty="0" smtClean="0">
              <a:solidFill>
                <a:schemeClr val="tx2"/>
              </a:solidFill>
            </a:endParaRPr>
          </a:p>
          <a:p>
            <a:r>
              <a:rPr lang="en-GB" sz="8000" dirty="0">
                <a:solidFill>
                  <a:schemeClr val="tx2"/>
                </a:solidFill>
              </a:rPr>
              <a:t>Timothy STURGEON, </a:t>
            </a:r>
            <a:r>
              <a:rPr lang="en-GB" sz="8000" dirty="0" smtClean="0">
                <a:solidFill>
                  <a:schemeClr val="tx2"/>
                </a:solidFill>
              </a:rPr>
              <a:t>MIT</a:t>
            </a:r>
          </a:p>
          <a:p>
            <a:endParaRPr lang="en-IE" sz="2000" dirty="0" smtClean="0">
              <a:solidFill>
                <a:schemeClr val="tx2"/>
              </a:solidFill>
            </a:endParaRPr>
          </a:p>
          <a:p>
            <a:r>
              <a:rPr lang="en-IE" sz="8000" dirty="0" smtClean="0">
                <a:solidFill>
                  <a:schemeClr val="tx2"/>
                </a:solidFill>
              </a:rPr>
              <a:t>Ronald Jansen, </a:t>
            </a:r>
            <a:r>
              <a:rPr lang="en-IE" sz="8000" dirty="0" smtClean="0">
                <a:solidFill>
                  <a:schemeClr val="tx2"/>
                </a:solidFill>
              </a:rPr>
              <a:t>UNSD</a:t>
            </a:r>
          </a:p>
          <a:p>
            <a:endParaRPr lang="en-IE" sz="2000" dirty="0" smtClean="0">
              <a:solidFill>
                <a:schemeClr val="tx2"/>
              </a:solidFill>
            </a:endParaRPr>
          </a:p>
          <a:p>
            <a:r>
              <a:rPr lang="en-IE" sz="8000" dirty="0" err="1" smtClean="0">
                <a:solidFill>
                  <a:schemeClr val="tx2"/>
                </a:solidFill>
              </a:rPr>
              <a:t>Nadim</a:t>
            </a:r>
            <a:r>
              <a:rPr lang="en-IE" sz="8000" dirty="0" smtClean="0">
                <a:solidFill>
                  <a:schemeClr val="tx2"/>
                </a:solidFill>
              </a:rPr>
              <a:t> Ahmad, </a:t>
            </a:r>
            <a:r>
              <a:rPr lang="en-IE" sz="8000" dirty="0" smtClean="0">
                <a:solidFill>
                  <a:schemeClr val="tx2"/>
                </a:solidFill>
              </a:rPr>
              <a:t>OECD</a:t>
            </a:r>
          </a:p>
          <a:p>
            <a:endParaRPr lang="en-IE" sz="2000" dirty="0" smtClean="0">
              <a:solidFill>
                <a:schemeClr val="tx2"/>
              </a:solidFill>
            </a:endParaRPr>
          </a:p>
          <a:p>
            <a:r>
              <a:rPr lang="en-IE" sz="8000" dirty="0" smtClean="0">
                <a:solidFill>
                  <a:schemeClr val="tx2"/>
                </a:solidFill>
              </a:rPr>
              <a:t>Hubert </a:t>
            </a:r>
            <a:r>
              <a:rPr lang="en-IE" sz="8000" dirty="0" err="1" smtClean="0">
                <a:solidFill>
                  <a:schemeClr val="tx2"/>
                </a:solidFill>
              </a:rPr>
              <a:t>Escaith</a:t>
            </a:r>
            <a:r>
              <a:rPr lang="en-IE" sz="8000" dirty="0" smtClean="0">
                <a:solidFill>
                  <a:schemeClr val="tx2"/>
                </a:solidFill>
              </a:rPr>
              <a:t>, </a:t>
            </a:r>
            <a:r>
              <a:rPr lang="en-IE" sz="8000" dirty="0" smtClean="0">
                <a:solidFill>
                  <a:schemeClr val="tx2"/>
                </a:solidFill>
              </a:rPr>
              <a:t>WTO</a:t>
            </a:r>
          </a:p>
          <a:p>
            <a:endParaRPr lang="en-IE" sz="2000" dirty="0" smtClean="0">
              <a:solidFill>
                <a:schemeClr val="tx2"/>
              </a:solidFill>
            </a:endParaRPr>
          </a:p>
          <a:p>
            <a:r>
              <a:rPr lang="en-GB" sz="8000" dirty="0" err="1">
                <a:solidFill>
                  <a:schemeClr val="tx2"/>
                </a:solidFill>
              </a:rPr>
              <a:t>Konrad</a:t>
            </a:r>
            <a:r>
              <a:rPr lang="en-GB" sz="8000" dirty="0">
                <a:solidFill>
                  <a:schemeClr val="tx2"/>
                </a:solidFill>
              </a:rPr>
              <a:t> PESENDORFER, DG, Statistics </a:t>
            </a:r>
            <a:r>
              <a:rPr lang="en-GB" sz="8000" dirty="0" smtClean="0">
                <a:solidFill>
                  <a:schemeClr val="tx2"/>
                </a:solidFill>
              </a:rPr>
              <a:t>Austria</a:t>
            </a:r>
          </a:p>
          <a:p>
            <a:endParaRPr lang="en-GB" sz="2000" dirty="0" smtClean="0">
              <a:solidFill>
                <a:schemeClr val="tx2"/>
              </a:solidFill>
            </a:endParaRPr>
          </a:p>
          <a:p>
            <a:r>
              <a:rPr lang="nl-NL" sz="8000" dirty="0">
                <a:solidFill>
                  <a:schemeClr val="tx2"/>
                </a:solidFill>
              </a:rPr>
              <a:t>Martin LUPPES, Statistics </a:t>
            </a:r>
            <a:r>
              <a:rPr lang="nl-NL" sz="8000" dirty="0" smtClean="0">
                <a:solidFill>
                  <a:schemeClr val="tx2"/>
                </a:solidFill>
              </a:rPr>
              <a:t>Netherlands</a:t>
            </a:r>
          </a:p>
          <a:p>
            <a:endParaRPr lang="nl-NL" sz="2000" dirty="0" smtClean="0">
              <a:solidFill>
                <a:schemeClr val="tx2"/>
              </a:solidFill>
            </a:endParaRPr>
          </a:p>
          <a:p>
            <a:r>
              <a:rPr lang="nl-NL" sz="8000" dirty="0" smtClean="0">
                <a:solidFill>
                  <a:schemeClr val="tx2"/>
                </a:solidFill>
              </a:rPr>
              <a:t>Peter </a:t>
            </a:r>
            <a:r>
              <a:rPr lang="nl-NL" sz="8000" dirty="0">
                <a:solidFill>
                  <a:schemeClr val="tx2"/>
                </a:solidFill>
              </a:rPr>
              <a:t>Boegh NIELSEN, Statistics </a:t>
            </a:r>
            <a:r>
              <a:rPr lang="nl-NL" sz="8000" dirty="0" smtClean="0">
                <a:solidFill>
                  <a:schemeClr val="tx2"/>
                </a:solidFill>
              </a:rPr>
              <a:t>Denmark</a:t>
            </a:r>
          </a:p>
          <a:p>
            <a:endParaRPr lang="en-IE" sz="2000" dirty="0" smtClean="0">
              <a:solidFill>
                <a:schemeClr val="tx2"/>
              </a:solidFill>
            </a:endParaRPr>
          </a:p>
          <a:p>
            <a:r>
              <a:rPr lang="en-IE" sz="8000" dirty="0" err="1">
                <a:solidFill>
                  <a:schemeClr val="tx2"/>
                </a:solidFill>
              </a:rPr>
              <a:t>Riina</a:t>
            </a:r>
            <a:r>
              <a:rPr lang="en-IE" sz="8000" dirty="0">
                <a:solidFill>
                  <a:schemeClr val="tx2"/>
                </a:solidFill>
              </a:rPr>
              <a:t> </a:t>
            </a:r>
            <a:r>
              <a:rPr lang="en-IE" sz="8000" dirty="0" err="1" smtClean="0">
                <a:solidFill>
                  <a:schemeClr val="tx2"/>
                </a:solidFill>
              </a:rPr>
              <a:t>Kerner</a:t>
            </a:r>
            <a:r>
              <a:rPr lang="en-IE" sz="8000" dirty="0" smtClean="0">
                <a:solidFill>
                  <a:schemeClr val="tx2"/>
                </a:solidFill>
              </a:rPr>
              <a:t>, Statistics Estonia</a:t>
            </a:r>
          </a:p>
          <a:p>
            <a:endParaRPr lang="en-IE" sz="44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2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Panel Discussion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6984775" cy="1752600"/>
          </a:xfrm>
        </p:spPr>
        <p:txBody>
          <a:bodyPr>
            <a:normAutofit/>
          </a:bodyPr>
          <a:lstStyle/>
          <a:p>
            <a:pPr lvl="0"/>
            <a:r>
              <a:rPr lang="en-GB" sz="4400" dirty="0">
                <a:solidFill>
                  <a:schemeClr val="tx2"/>
                </a:solidFill>
              </a:rPr>
              <a:t>What </a:t>
            </a:r>
            <a:r>
              <a:rPr lang="en-GB" sz="4400" dirty="0" smtClean="0">
                <a:solidFill>
                  <a:schemeClr val="tx2"/>
                </a:solidFill>
              </a:rPr>
              <a:t>are the </a:t>
            </a:r>
            <a:r>
              <a:rPr lang="en-GB" sz="4400" dirty="0">
                <a:solidFill>
                  <a:schemeClr val="tx2"/>
                </a:solidFill>
              </a:rPr>
              <a:t>priority </a:t>
            </a:r>
            <a:r>
              <a:rPr lang="en-GB" sz="4400" dirty="0" smtClean="0">
                <a:solidFill>
                  <a:schemeClr val="tx2"/>
                </a:solidFill>
              </a:rPr>
              <a:t>actions arising from Sturgeon report?</a:t>
            </a:r>
            <a:endParaRPr lang="en-IE" sz="4400" dirty="0">
              <a:solidFill>
                <a:schemeClr val="tx2"/>
              </a:solidFill>
            </a:endParaRPr>
          </a:p>
          <a:p>
            <a:endParaRPr lang="en-IE" sz="44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5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Panel Discussion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356992"/>
            <a:ext cx="8064896" cy="2232248"/>
          </a:xfrm>
        </p:spPr>
        <p:txBody>
          <a:bodyPr>
            <a:normAutofit fontScale="70000" lnSpcReduction="20000"/>
          </a:bodyPr>
          <a:lstStyle/>
          <a:p>
            <a:r>
              <a:rPr lang="en-GB" sz="4400" dirty="0" smtClean="0">
                <a:solidFill>
                  <a:schemeClr val="tx2"/>
                </a:solidFill>
              </a:rPr>
              <a:t>The Sturgeon Report has identified </a:t>
            </a:r>
          </a:p>
          <a:p>
            <a:r>
              <a:rPr lang="en-GB" sz="4400" dirty="0" smtClean="0">
                <a:solidFill>
                  <a:schemeClr val="tx2"/>
                </a:solidFill>
              </a:rPr>
              <a:t>a number of gaps. </a:t>
            </a:r>
          </a:p>
          <a:p>
            <a:r>
              <a:rPr lang="en-GB" sz="4400" dirty="0" smtClean="0">
                <a:solidFill>
                  <a:schemeClr val="tx2"/>
                </a:solidFill>
              </a:rPr>
              <a:t>If these gaps are filled, will </a:t>
            </a:r>
            <a:r>
              <a:rPr lang="en-GB" sz="4400" dirty="0">
                <a:solidFill>
                  <a:schemeClr val="tx2"/>
                </a:solidFill>
              </a:rPr>
              <a:t>we be able to tell a comprehensive story on global trade and business?</a:t>
            </a:r>
            <a:endParaRPr lang="en-IE" sz="4400" dirty="0">
              <a:solidFill>
                <a:schemeClr val="tx2"/>
              </a:solidFill>
            </a:endParaRPr>
          </a:p>
          <a:p>
            <a:endParaRPr lang="en-IE" sz="44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16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Panel Discussion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6984775" cy="1752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GB" sz="4400" dirty="0">
                <a:solidFill>
                  <a:schemeClr val="tx2"/>
                </a:solidFill>
              </a:rPr>
              <a:t>What are </a:t>
            </a:r>
            <a:r>
              <a:rPr lang="en-GB" sz="4400" dirty="0" smtClean="0">
                <a:solidFill>
                  <a:schemeClr val="tx2"/>
                </a:solidFill>
              </a:rPr>
              <a:t>most </a:t>
            </a:r>
            <a:r>
              <a:rPr lang="en-GB" sz="4400" dirty="0">
                <a:solidFill>
                  <a:schemeClr val="tx2"/>
                </a:solidFill>
              </a:rPr>
              <a:t>pressing </a:t>
            </a:r>
            <a:r>
              <a:rPr lang="en-GB" sz="4400" dirty="0" smtClean="0">
                <a:solidFill>
                  <a:schemeClr val="tx2"/>
                </a:solidFill>
              </a:rPr>
              <a:t>issues arising from the </a:t>
            </a:r>
            <a:r>
              <a:rPr lang="en-GB" sz="4400" dirty="0">
                <a:solidFill>
                  <a:schemeClr val="tx2"/>
                </a:solidFill>
              </a:rPr>
              <a:t>report and measurement framework to respond to policy needs in their respective </a:t>
            </a:r>
            <a:r>
              <a:rPr lang="en-GB" sz="4400" dirty="0" smtClean="0">
                <a:solidFill>
                  <a:schemeClr val="tx2"/>
                </a:solidFill>
              </a:rPr>
              <a:t>countries/organisations</a:t>
            </a:r>
            <a:r>
              <a:rPr lang="en-GB" sz="4400" dirty="0">
                <a:solidFill>
                  <a:schemeClr val="tx2"/>
                </a:solidFill>
              </a:rPr>
              <a:t>?</a:t>
            </a:r>
            <a:endParaRPr lang="en-IE" sz="4400" dirty="0">
              <a:solidFill>
                <a:schemeClr val="tx2"/>
              </a:solidFill>
            </a:endParaRPr>
          </a:p>
          <a:p>
            <a:endParaRPr lang="en-IE" sz="44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51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Panel Discussion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3356992"/>
            <a:ext cx="6984775" cy="1752600"/>
          </a:xfrm>
        </p:spPr>
        <p:txBody>
          <a:bodyPr>
            <a:normAutofit fontScale="85000" lnSpcReduction="10000"/>
          </a:bodyPr>
          <a:lstStyle/>
          <a:p>
            <a:r>
              <a:rPr lang="en-GB" sz="4400" dirty="0">
                <a:solidFill>
                  <a:schemeClr val="tx2"/>
                </a:solidFill>
              </a:rPr>
              <a:t>What </a:t>
            </a:r>
            <a:r>
              <a:rPr lang="en-GB" sz="4400" dirty="0" smtClean="0">
                <a:solidFill>
                  <a:schemeClr val="tx2"/>
                </a:solidFill>
              </a:rPr>
              <a:t>are your </a:t>
            </a:r>
            <a:r>
              <a:rPr lang="en-GB" sz="4400" dirty="0">
                <a:solidFill>
                  <a:schemeClr val="tx2"/>
                </a:solidFill>
              </a:rPr>
              <a:t>views on the integrated data platform proposed </a:t>
            </a:r>
            <a:r>
              <a:rPr lang="en-GB" sz="4400" dirty="0" smtClean="0">
                <a:solidFill>
                  <a:schemeClr val="tx2"/>
                </a:solidFill>
              </a:rPr>
              <a:t>in </a:t>
            </a:r>
            <a:r>
              <a:rPr lang="en-GB" sz="4400" dirty="0">
                <a:solidFill>
                  <a:schemeClr val="tx2"/>
                </a:solidFill>
              </a:rPr>
              <a:t>the Sturgeon report?</a:t>
            </a:r>
            <a:endParaRPr lang="en-IE" sz="4400" dirty="0">
              <a:solidFill>
                <a:schemeClr val="tx2"/>
              </a:solidFill>
            </a:endParaRPr>
          </a:p>
          <a:p>
            <a:endParaRPr lang="en-IE" sz="44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8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/>
            </a:r>
            <a:br>
              <a:rPr lang="en-IE" dirty="0" smtClean="0"/>
            </a:br>
            <a:r>
              <a:rPr lang="en-IE" sz="4900" b="1" dirty="0" smtClean="0">
                <a:solidFill>
                  <a:schemeClr val="tx2"/>
                </a:solidFill>
              </a:rPr>
              <a:t>Panel Discussion</a:t>
            </a:r>
            <a:endParaRPr lang="en-IE" sz="3600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356992"/>
            <a:ext cx="7632848" cy="1752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4000" dirty="0">
                <a:solidFill>
                  <a:schemeClr val="tx2"/>
                </a:solidFill>
              </a:rPr>
              <a:t>W</a:t>
            </a:r>
            <a:r>
              <a:rPr lang="en-GB" sz="4000" dirty="0" smtClean="0">
                <a:solidFill>
                  <a:schemeClr val="tx2"/>
                </a:solidFill>
              </a:rPr>
              <a:t>hat </a:t>
            </a:r>
            <a:r>
              <a:rPr lang="en-GB" sz="4000" dirty="0">
                <a:solidFill>
                  <a:schemeClr val="tx2"/>
                </a:solidFill>
              </a:rPr>
              <a:t>issues </a:t>
            </a:r>
            <a:r>
              <a:rPr lang="en-GB" sz="4000" dirty="0" smtClean="0">
                <a:solidFill>
                  <a:schemeClr val="tx2"/>
                </a:solidFill>
              </a:rPr>
              <a:t>may </a:t>
            </a:r>
            <a:r>
              <a:rPr lang="en-GB" sz="4000" dirty="0">
                <a:solidFill>
                  <a:schemeClr val="tx2"/>
                </a:solidFill>
              </a:rPr>
              <a:t>arise when moving </a:t>
            </a:r>
            <a:r>
              <a:rPr lang="en-GB" sz="4000" dirty="0" smtClean="0">
                <a:solidFill>
                  <a:schemeClr val="tx2"/>
                </a:solidFill>
              </a:rPr>
              <a:t>to </a:t>
            </a:r>
            <a:r>
              <a:rPr lang="en-GB" sz="4000" dirty="0">
                <a:solidFill>
                  <a:schemeClr val="tx2"/>
                </a:solidFill>
              </a:rPr>
              <a:t>routine production </a:t>
            </a:r>
            <a:r>
              <a:rPr lang="en-GB" sz="4000" dirty="0" smtClean="0">
                <a:solidFill>
                  <a:schemeClr val="tx2"/>
                </a:solidFill>
              </a:rPr>
              <a:t>of new Global Value Chain statistics?</a:t>
            </a:r>
            <a:endParaRPr lang="en-IE" sz="4000" dirty="0">
              <a:solidFill>
                <a:schemeClr val="tx2"/>
              </a:solidFill>
            </a:endParaRPr>
          </a:p>
        </p:txBody>
      </p:sp>
      <p:pic>
        <p:nvPicPr>
          <p:cNvPr id="1028" name="Picture 4" descr="http://epp.eurostat.ec.europa.eu/portal/page/portal/pgp_ess/images/estat/ESS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110" y="188640"/>
            <a:ext cx="2196504" cy="134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globalaccessibilitynews.com/files/2013/03/European-Commission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720"/>
            <a:ext cx="224071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6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139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Eurostat Seminar Global Value Chains  &amp; Economic Globalisation</vt:lpstr>
      <vt:lpstr> Eurostat Seminar Global Value Chains  &amp; Economic Globalisation</vt:lpstr>
      <vt:lpstr> Panel</vt:lpstr>
      <vt:lpstr> Panel Discussion</vt:lpstr>
      <vt:lpstr> Panel Discussion</vt:lpstr>
      <vt:lpstr> Panel Discussion</vt:lpstr>
      <vt:lpstr> Panel Discussion</vt:lpstr>
      <vt:lpstr> Panel Discussion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Eurostat Seminar Global Value Chains &amp; Economic Globalisation</dc:title>
  <dc:creator>Stephen MacFeely</dc:creator>
  <cp:lastModifiedBy>Stephen MacFeely</cp:lastModifiedBy>
  <cp:revision>7</cp:revision>
  <dcterms:created xsi:type="dcterms:W3CDTF">2013-04-16T14:07:55Z</dcterms:created>
  <dcterms:modified xsi:type="dcterms:W3CDTF">2013-04-16T15:11:03Z</dcterms:modified>
</cp:coreProperties>
</file>