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7BCF-9B9A-452C-93C1-51616FD1CDCF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834DD-639A-4D3E-9754-39B3A8EAEA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0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-114786"/>
            <a:ext cx="3269534" cy="406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2146" y="3933056"/>
            <a:ext cx="400144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260648"/>
            <a:ext cx="5076056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NISRA – Update</a:t>
            </a:r>
          </a:p>
          <a:p>
            <a:endParaRPr lang="en-GB" sz="25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Annual 2014 statistics published 28</a:t>
            </a:r>
            <a:r>
              <a:rPr lang="en-GB" sz="25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May</a:t>
            </a:r>
          </a:p>
          <a:p>
            <a:pPr lvl="1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Summary Report</a:t>
            </a:r>
          </a:p>
          <a:p>
            <a:pPr lvl="1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Satellite reports </a:t>
            </a:r>
          </a:p>
          <a:p>
            <a:pPr lvl="2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‘External Visitors’</a:t>
            </a:r>
          </a:p>
          <a:p>
            <a:pPr lvl="2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‘Domestic tourism’,</a:t>
            </a:r>
          </a:p>
          <a:p>
            <a:pPr lvl="2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‘Occupancy statistics’</a:t>
            </a:r>
          </a:p>
          <a:p>
            <a:pPr lvl="2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‘Self-catering’</a:t>
            </a:r>
          </a:p>
          <a:p>
            <a:pPr lvl="2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‘Visitor Attraction’</a:t>
            </a:r>
          </a:p>
          <a:p>
            <a:pPr lvl="1">
              <a:buFontTx/>
              <a:buChar char="-"/>
            </a:pPr>
            <a:r>
              <a:rPr lang="en-GB" sz="25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Infographics</a:t>
            </a: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>
              <a:buFontTx/>
              <a:buChar char="-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Tables</a:t>
            </a:r>
          </a:p>
          <a:p>
            <a:pPr>
              <a:buFontTx/>
              <a:buChar char="-"/>
            </a:pPr>
            <a:endParaRPr lang="en-GB" sz="25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Quarter 1 2015 and LGD to be published 30</a:t>
            </a:r>
            <a:r>
              <a:rPr lang="en-GB" sz="25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July</a:t>
            </a:r>
          </a:p>
          <a:p>
            <a:pPr>
              <a:buFontTx/>
              <a:buChar char="-"/>
            </a:pPr>
            <a:endParaRPr lang="en-GB" dirty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endParaRPr lang="en-GB" dirty="0" smtClean="0">
              <a:solidFill>
                <a:srgbClr val="FFFF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IT Assist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Joanne Henderson</dc:creator>
  <cp:lastModifiedBy>Joanne Henderson</cp:lastModifiedBy>
  <cp:revision>4</cp:revision>
  <dcterms:created xsi:type="dcterms:W3CDTF">2015-06-19T15:27:26Z</dcterms:created>
  <dcterms:modified xsi:type="dcterms:W3CDTF">2015-06-19T15:44:25Z</dcterms:modified>
</cp:coreProperties>
</file>