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50" autoAdjust="0"/>
    <p:restoredTop sz="94633" autoAdjust="0"/>
  </p:normalViewPr>
  <p:slideViewPr>
    <p:cSldViewPr>
      <p:cViewPr varScale="1">
        <p:scale>
          <a:sx n="106" d="100"/>
          <a:sy n="106" d="100"/>
        </p:scale>
        <p:origin x="-9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B97B2-910B-4274-82D2-BB16F0844E0F}" type="datetimeFigureOut">
              <a:rPr lang="en-US"/>
              <a:pPr>
                <a:defRPr/>
              </a:pPr>
              <a:t>10/26/2011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E1A73-159E-4CF4-A5AC-53562CD768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1623FF-53B9-41E1-ADC9-C0066EE945AC}" type="datetimeFigureOut">
              <a:rPr lang="en-US"/>
              <a:pPr>
                <a:defRPr/>
              </a:pPr>
              <a:t>10/26/2011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ACD45-0329-40AD-9FCD-0030B0C781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B420C3-57D0-49A5-912C-EE311828283E}" type="datetimeFigureOut">
              <a:rPr lang="en-US"/>
              <a:pPr>
                <a:defRPr/>
              </a:pPr>
              <a:t>10/26/2011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EA13E-E9AB-4096-B0BC-EFE6F85CFE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F2423-F0EC-43F0-9685-A2F70F806F72}" type="datetimeFigureOut">
              <a:rPr lang="en-US"/>
              <a:pPr>
                <a:defRPr/>
              </a:pPr>
              <a:t>10/26/2011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A05CC-0DB1-47AF-AC1F-EBA93991D5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4552A-1AC3-47A1-8932-B127C4F3A183}" type="datetimeFigureOut">
              <a:rPr lang="en-US"/>
              <a:pPr>
                <a:defRPr/>
              </a:pPr>
              <a:t>10/26/2011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F71C2-5E91-4510-A23D-68D4786AEF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9E42C-9A7D-4B4E-A827-89AFDA1C1C56}" type="datetimeFigureOut">
              <a:rPr lang="en-US"/>
              <a:pPr>
                <a:defRPr/>
              </a:pPr>
              <a:t>10/26/2011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10AA8-F014-49B5-9549-E6C9B77C70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58987-A2D0-4AFC-B2AE-3307408A9723}" type="datetimeFigureOut">
              <a:rPr lang="en-US"/>
              <a:pPr>
                <a:defRPr/>
              </a:pPr>
              <a:t>10/26/2011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51553-38C2-46F2-8E47-FE3BE7DC8C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F2A86-254A-4EE7-8959-4B595F423EDC}" type="datetimeFigureOut">
              <a:rPr lang="en-US"/>
              <a:pPr>
                <a:defRPr/>
              </a:pPr>
              <a:t>10/26/2011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6FE77-2FBE-4CDA-9879-C43CAFE6CD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9F753-C540-4ED7-AD27-4EEC9DC42AFB}" type="datetimeFigureOut">
              <a:rPr lang="en-US"/>
              <a:pPr>
                <a:defRPr/>
              </a:pPr>
              <a:t>10/26/2011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1F1DF-4107-4C36-942E-2D10E8D6D5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A5BDF-4798-4190-9631-631A01465D5A}" type="datetimeFigureOut">
              <a:rPr lang="en-US"/>
              <a:pPr>
                <a:defRPr/>
              </a:pPr>
              <a:t>10/26/2011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A7C6D-E74E-42A4-88E6-87A5104C9E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32929-5C83-4613-B4A0-DFF7A2909196}" type="datetimeFigureOut">
              <a:rPr lang="en-US"/>
              <a:pPr>
                <a:defRPr/>
              </a:pPr>
              <a:t>10/26/2011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AC13AB-E82C-4149-B12B-E7C7AB50D4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382FED-EE1C-49C2-B5EE-7CF02E7F3E7A}" type="datetimeFigureOut">
              <a:rPr lang="en-US"/>
              <a:pPr>
                <a:defRPr/>
              </a:pPr>
              <a:t>10/26/2011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1EFBE7-BCCD-459D-9C08-5AC3EC1BAF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smtClean="0"/>
              <a:t>Overseas Travel  Release</a:t>
            </a:r>
            <a:endParaRPr lang="en-US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IE" dirty="0" smtClean="0"/>
              <a:t>Recent Developments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IE" dirty="0" smtClean="0"/>
              <a:t>Patsy King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IE" dirty="0" smtClean="0"/>
              <a:t>September 2011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IE" dirty="0" smtClean="0"/>
              <a:t>Monthly </a:t>
            </a:r>
            <a:br>
              <a:rPr lang="en-IE" dirty="0" smtClean="0"/>
            </a:br>
            <a:r>
              <a:rPr lang="en-IE" dirty="0" smtClean="0"/>
              <a:t>Release</a:t>
            </a:r>
            <a:endParaRPr lang="en-US" dirty="0"/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mtClean="0"/>
              <a:t>Monthly – up to reference period  June 2010</a:t>
            </a:r>
          </a:p>
          <a:p>
            <a:r>
              <a:rPr lang="en-IE" smtClean="0"/>
              <a:t>Published detailed country level data </a:t>
            </a:r>
          </a:p>
          <a:p>
            <a:r>
              <a:rPr lang="en-IE" smtClean="0"/>
              <a:t>Calculated standard error/coefficient of variation</a:t>
            </a:r>
          </a:p>
          <a:p>
            <a:r>
              <a:rPr lang="en-IE" smtClean="0"/>
              <a:t>Changed to quarterly release from Q3 2010 onwards</a:t>
            </a:r>
          </a:p>
          <a:p>
            <a:r>
              <a:rPr lang="en-IE" smtClean="0"/>
              <a:t>Reduced the level of detail published</a:t>
            </a:r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mtClean="0"/>
              <a:t>Quarterly Release</a:t>
            </a:r>
            <a:endParaRPr lang="en-US" smtClean="0"/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mtClean="0"/>
              <a:t>Quarter 3 2010  onwards</a:t>
            </a:r>
          </a:p>
          <a:p>
            <a:r>
              <a:rPr lang="en-IE" smtClean="0"/>
              <a:t>Calendar quarters only</a:t>
            </a:r>
          </a:p>
          <a:p>
            <a:r>
              <a:rPr lang="en-IE" smtClean="0"/>
              <a:t>Less detail published- fewer individual countries</a:t>
            </a:r>
          </a:p>
          <a:p>
            <a:endParaRPr lang="en-IE" smtClean="0"/>
          </a:p>
          <a:p>
            <a:endParaRPr lang="en-IE" smtClean="0"/>
          </a:p>
          <a:p>
            <a:endParaRPr lang="en-IE" smtClean="0"/>
          </a:p>
          <a:p>
            <a:endParaRPr 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mtClean="0"/>
              <a:t>Change to rolling 3 month release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IE" dirty="0" smtClean="0"/>
              <a:t>Meeting with Minister – August 2011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IE" dirty="0" smtClean="0"/>
              <a:t>Request for monthly release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IE" dirty="0" smtClean="0"/>
              <a:t>Result – rolling 3 month release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IE" dirty="0" smtClean="0"/>
              <a:t>Publish monthly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IE" dirty="0" smtClean="0"/>
              <a:t>First period : May – July 2011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IE" dirty="0" smtClean="0"/>
              <a:t>Same level of detail as in calendar quarter releases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IE" dirty="0" smtClean="0"/>
              <a:t>Still publish calendar quarter data in release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mtClean="0"/>
              <a:t>Standard Error</a:t>
            </a:r>
            <a:endParaRPr lang="en-US" smtClean="0"/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mtClean="0"/>
              <a:t>Updated standard error data in release</a:t>
            </a:r>
          </a:p>
          <a:p>
            <a:r>
              <a:rPr lang="en-IE" smtClean="0"/>
              <a:t>Background Notes</a:t>
            </a:r>
          </a:p>
          <a:p>
            <a:r>
              <a:rPr lang="en-IE" smtClean="0"/>
              <a:t>Standard error information for each quarter in current year</a:t>
            </a:r>
          </a:p>
          <a:p>
            <a:r>
              <a:rPr lang="en-IE" smtClean="0"/>
              <a:t>May – July 2011 release - data for Q1  and Q2 2011</a:t>
            </a:r>
          </a:p>
          <a:p>
            <a:r>
              <a:rPr lang="en-IE" smtClean="0"/>
              <a:t>Calendar quarter data only</a:t>
            </a:r>
          </a:p>
          <a:p>
            <a:endParaRPr lang="en-IE" smtClean="0"/>
          </a:p>
          <a:p>
            <a:endParaRPr 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mtClean="0"/>
              <a:t>Increase in sample</a:t>
            </a:r>
            <a:endParaRPr lang="en-US" smtClean="0"/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mtClean="0"/>
              <a:t>Increase in number of enumerators</a:t>
            </a:r>
          </a:p>
          <a:p>
            <a:r>
              <a:rPr lang="en-IE" smtClean="0"/>
              <a:t>From 11 to 16 </a:t>
            </a:r>
          </a:p>
          <a:p>
            <a:r>
              <a:rPr lang="en-IE" smtClean="0"/>
              <a:t>Most recruited in 2010</a:t>
            </a:r>
          </a:p>
          <a:p>
            <a:r>
              <a:rPr lang="en-IE" smtClean="0"/>
              <a:t>Bringing in residency data from PCI (Passenger Card Inquiry)</a:t>
            </a:r>
          </a:p>
          <a:p>
            <a:r>
              <a:rPr lang="en-IE" smtClean="0"/>
              <a:t>PCI in sample -from Q1 2011 onwards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mtClean="0"/>
              <a:t>Increase in sample</a:t>
            </a:r>
            <a:endParaRPr lang="en-US" smtClean="0"/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mtClean="0"/>
              <a:t>Increase in sample- number of passengers</a:t>
            </a:r>
          </a:p>
          <a:p>
            <a:r>
              <a:rPr lang="en-IE" smtClean="0"/>
              <a:t>From 52,400 in Q1 2010 to 88,000 in Q1 2011</a:t>
            </a:r>
          </a:p>
          <a:p>
            <a:r>
              <a:rPr lang="en-IE" smtClean="0"/>
              <a:t>From 87,200 in Q2 2010 to 179,800 in Q2 2011</a:t>
            </a:r>
          </a:p>
          <a:p>
            <a:r>
              <a:rPr lang="en-IE" smtClean="0"/>
              <a:t>Due to extra enumerators </a:t>
            </a:r>
          </a:p>
          <a:p>
            <a:r>
              <a:rPr lang="en-IE" smtClean="0"/>
              <a:t>Also due to bringing PCI data into sample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mtClean="0"/>
              <a:t>Seasonal Adjustment</a:t>
            </a:r>
            <a:endParaRPr lang="en-US" smtClean="0"/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mtClean="0"/>
              <a:t>Previously published in monthly release  - to reference  month June 2010</a:t>
            </a:r>
          </a:p>
          <a:p>
            <a:r>
              <a:rPr lang="en-IE" smtClean="0"/>
              <a:t>Resume publication next month</a:t>
            </a:r>
          </a:p>
          <a:p>
            <a:r>
              <a:rPr lang="en-IE" smtClean="0"/>
              <a:t>Calendar quarter data only</a:t>
            </a:r>
          </a:p>
          <a:p>
            <a:r>
              <a:rPr lang="en-IE" smtClean="0"/>
              <a:t>Will give same level of detail as before- </a:t>
            </a:r>
          </a:p>
          <a:p>
            <a:r>
              <a:rPr lang="en-IE" smtClean="0"/>
              <a:t>Irish Trips Overseas, GB, Other Europe, North America, Other Areas.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IE" dirty="0" smtClean="0"/>
              <a:t>Timeliness of Overseas Travel Release</a:t>
            </a:r>
            <a:br>
              <a:rPr lang="en-IE" dirty="0" smtClean="0"/>
            </a:br>
            <a:endParaRPr lang="en-US" dirty="0"/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mtClean="0"/>
              <a:t>Currently publishing 7 + weeks after end of reference period</a:t>
            </a:r>
          </a:p>
          <a:p>
            <a:r>
              <a:rPr lang="en-IE" smtClean="0"/>
              <a:t>Objective – to reduce lag to 4 weeks</a:t>
            </a:r>
          </a:p>
          <a:p>
            <a:r>
              <a:rPr lang="en-IE" smtClean="0"/>
              <a:t>Need to get carrier and enumerator data in earlier</a:t>
            </a:r>
          </a:p>
          <a:p>
            <a:r>
              <a:rPr lang="en-IE" smtClean="0"/>
              <a:t>Reduce time lag over a two/three month period</a:t>
            </a:r>
            <a:endParaRPr lang="en-U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282</Words>
  <Application>Microsoft Office PowerPoint</Application>
  <PresentationFormat>On-screen Show (4:3)</PresentationFormat>
  <Paragraphs>53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Calibri</vt:lpstr>
      <vt:lpstr>Arial</vt:lpstr>
      <vt:lpstr>Office Theme</vt:lpstr>
      <vt:lpstr>Overseas Travel  Release</vt:lpstr>
      <vt:lpstr>Monthly  Release</vt:lpstr>
      <vt:lpstr>Quarterly Release</vt:lpstr>
      <vt:lpstr>Change to rolling 3 month release</vt:lpstr>
      <vt:lpstr>Standard Error</vt:lpstr>
      <vt:lpstr>Increase in sample</vt:lpstr>
      <vt:lpstr>Increase in sample</vt:lpstr>
      <vt:lpstr>Seasonal Adjustment</vt:lpstr>
      <vt:lpstr>Timeliness of Overseas Travel Release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Overseas Travel  Release</dc:title>
  <dc:creator/>
  <cp:lastModifiedBy>Alison Brown</cp:lastModifiedBy>
  <cp:revision>37</cp:revision>
  <dcterms:created xsi:type="dcterms:W3CDTF">2006-08-16T00:00:00Z</dcterms:created>
  <dcterms:modified xsi:type="dcterms:W3CDTF">2011-10-26T14:12:57Z</dcterms:modified>
</cp:coreProperties>
</file>