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417" r:id="rId2"/>
  </p:sldIdLst>
  <p:sldSz cx="9144000" cy="6858000" type="screen4x3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CC"/>
    <a:srgbClr val="333399"/>
    <a:srgbClr val="0033CC"/>
    <a:srgbClr val="000099"/>
    <a:srgbClr val="0066CC"/>
    <a:srgbClr val="003366"/>
    <a:srgbClr val="0099CC"/>
    <a:srgbClr val="666699"/>
    <a:srgbClr val="66CC00"/>
    <a:srgbClr val="CC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301" autoAdjust="0"/>
  </p:normalViewPr>
  <p:slideViewPr>
    <p:cSldViewPr snapToGrid="0">
      <p:cViewPr>
        <p:scale>
          <a:sx n="75" d="100"/>
          <a:sy n="75" d="100"/>
        </p:scale>
        <p:origin x="-366" y="108"/>
      </p:cViewPr>
      <p:guideLst>
        <p:guide orient="horz" pos="2160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7713"/>
            <a:ext cx="4918075" cy="3689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6" y="4689993"/>
            <a:ext cx="4984750" cy="44452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79" tIns="44299" rIns="90179" bIns="44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0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0"/>
            <a:ext cx="2895600" cy="4572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3"/>
          <a:ext cx="1028700" cy="1379537"/>
        </p:xfrm>
        <a:graphic>
          <a:graphicData uri="http://schemas.openxmlformats.org/presentationml/2006/ole">
            <p:oleObj spid="_x0000_s231434" name="Bitmap Image" r:id="rId3" imgW="1286055" imgH="1724266" progId="PBrush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0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0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5" y="1798638"/>
            <a:ext cx="8043863" cy="42084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8"/>
            <a:ext cx="9144000" cy="149860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1638300"/>
            <a:ext cx="8550275" cy="4992688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smtClean="0">
                <a:latin typeface="Calibri" pitchFamily="34" charset="0"/>
              </a:rPr>
              <a:t>Consultations during 2012</a:t>
            </a:r>
            <a:r>
              <a:rPr lang="en-GB" sz="2800" dirty="0" smtClean="0">
                <a:latin typeface="Calibri" pitchFamily="34" charset="0"/>
              </a:rPr>
              <a:t/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244600"/>
            <a:ext cx="8518525" cy="52959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spcAft>
                <a:spcPts val="1200"/>
              </a:spcAft>
              <a:buNone/>
            </a:pPr>
            <a:r>
              <a:rPr lang="en-GB" sz="2800" dirty="0" smtClean="0">
                <a:latin typeface="Calibri" pitchFamily="34" charset="0"/>
              </a:rPr>
              <a:t>Survey on Global </a:t>
            </a:r>
            <a:r>
              <a:rPr lang="en-GB" sz="2800" dirty="0" smtClean="0">
                <a:latin typeface="Calibri" pitchFamily="34" charset="0"/>
              </a:rPr>
              <a:t>Value Chains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Appetite for survey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Feedback on proposed questionnaire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None/>
            </a:pPr>
            <a:r>
              <a:rPr lang="en-GB" sz="2800" dirty="0" smtClean="0">
                <a:latin typeface="Calibri" pitchFamily="34" charset="0"/>
              </a:rPr>
              <a:t>New Orders in Industry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EU ‘negative priority’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Dropped following consultation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None/>
            </a:pPr>
            <a:r>
              <a:rPr lang="en-GB" sz="2800" dirty="0" smtClean="0">
                <a:latin typeface="Calibri" pitchFamily="34" charset="0"/>
              </a:rPr>
              <a:t>New framework regulation for Business Statistics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800" dirty="0" smtClean="0">
                <a:latin typeface="Calibri" pitchFamily="34" charset="0"/>
              </a:rPr>
              <a:t>User consultation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Designs\ITSIP High Level.pot</Template>
  <TotalTime>14811</TotalTime>
  <Words>35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ITSIP High Level</vt:lpstr>
      <vt:lpstr>Bitmap Image</vt:lpstr>
      <vt:lpstr>Consultations during 2012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ESLG - Consultations</dc:title>
  <dc:subject/>
  <dc:creator/>
  <dc:description/>
  <cp:lastModifiedBy>training</cp:lastModifiedBy>
  <cp:revision>1071</cp:revision>
  <cp:lastPrinted>2006-10-12T14:24:02Z</cp:lastPrinted>
  <dcterms:created xsi:type="dcterms:W3CDTF">2002-09-11T10:46:01Z</dcterms:created>
  <dcterms:modified xsi:type="dcterms:W3CDTF">2012-11-27T18:11:27Z</dcterms:modified>
  <cp:category/>
</cp:coreProperties>
</file>