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61" r:id="rId5"/>
    <p:sldId id="366" r:id="rId6"/>
    <p:sldId id="370" r:id="rId7"/>
    <p:sldId id="377" r:id="rId8"/>
    <p:sldId id="378" r:id="rId9"/>
    <p:sldId id="373" r:id="rId10"/>
    <p:sldId id="352" r:id="rId11"/>
    <p:sldId id="368" r:id="rId12"/>
    <p:sldId id="364" r:id="rId13"/>
    <p:sldId id="275" r:id="rId14"/>
    <p:sldId id="371" r:id="rId15"/>
    <p:sldId id="354" r:id="rId16"/>
    <p:sldId id="356" r:id="rId17"/>
    <p:sldId id="358" r:id="rId18"/>
    <p:sldId id="374" r:id="rId19"/>
    <p:sldId id="375" r:id="rId20"/>
    <p:sldId id="372" r:id="rId21"/>
    <p:sldId id="355" r:id="rId22"/>
  </p:sldIdLst>
  <p:sldSz cx="9144000" cy="5143500" type="screen16x9"/>
  <p:notesSz cx="6797675" cy="9928225"/>
  <p:embeddedFontLst>
    <p:embeddedFont>
      <p:font typeface="Perpetua" panose="02020502060401020303" pitchFamily="18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338" autoAdjust="0"/>
  </p:normalViewPr>
  <p:slideViewPr>
    <p:cSldViewPr>
      <p:cViewPr varScale="1">
        <p:scale>
          <a:sx n="92" d="100"/>
          <a:sy n="92" d="100"/>
        </p:scale>
        <p:origin x="-87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73022-9D97-4492-A59E-4AD2E95D2BD9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22EF73-2787-438E-81B4-69426F002F92}">
      <dgm:prSet custT="1"/>
      <dgm:spPr/>
      <dgm:t>
        <a:bodyPr/>
        <a:lstStyle/>
        <a:p>
          <a:pPr rtl="0"/>
          <a:r>
            <a:rPr lang="en-US" sz="1800" b="1" dirty="0" smtClean="0"/>
            <a:t>lacks data integrity. Not a collaborative tool</a:t>
          </a:r>
          <a:r>
            <a:rPr lang="en-US" sz="1300" b="1" dirty="0" smtClean="0"/>
            <a:t>.</a:t>
          </a:r>
          <a:endParaRPr lang="en-US" sz="1300" b="1" dirty="0"/>
        </a:p>
      </dgm:t>
    </dgm:pt>
    <dgm:pt modelId="{D66CF85C-1E83-4EC2-A2AE-32116F1A9170}" type="parTrans" cxnId="{FEB63E33-CFFB-47CA-A478-CEDDAD3B4BAA}">
      <dgm:prSet/>
      <dgm:spPr/>
      <dgm:t>
        <a:bodyPr/>
        <a:lstStyle/>
        <a:p>
          <a:endParaRPr lang="en-US"/>
        </a:p>
      </dgm:t>
    </dgm:pt>
    <dgm:pt modelId="{59242735-A7F3-4905-A086-1353D6DB798E}" type="sibTrans" cxnId="{FEB63E33-CFFB-47CA-A478-CEDDAD3B4BAA}">
      <dgm:prSet/>
      <dgm:spPr/>
      <dgm:t>
        <a:bodyPr/>
        <a:lstStyle/>
        <a:p>
          <a:endParaRPr lang="en-US"/>
        </a:p>
      </dgm:t>
    </dgm:pt>
    <dgm:pt modelId="{14D697BE-7597-4639-9C01-E80B62C097B1}">
      <dgm:prSet custT="1"/>
      <dgm:spPr/>
      <dgm:t>
        <a:bodyPr/>
        <a:lstStyle/>
        <a:p>
          <a:pPr rtl="0"/>
          <a:r>
            <a:rPr lang="en-US" sz="1800" b="1" dirty="0" smtClean="0"/>
            <a:t>Is not very good for working with multiple datasets in combination.</a:t>
          </a:r>
          <a:endParaRPr lang="en-US" sz="1800" dirty="0"/>
        </a:p>
      </dgm:t>
    </dgm:pt>
    <dgm:pt modelId="{619F6FD5-F474-439A-9EA2-7E43BE6F3D37}" type="parTrans" cxnId="{905CB794-7DDC-4B47-8A38-B7446D49B428}">
      <dgm:prSet/>
      <dgm:spPr/>
      <dgm:t>
        <a:bodyPr/>
        <a:lstStyle/>
        <a:p>
          <a:endParaRPr lang="en-US"/>
        </a:p>
      </dgm:t>
    </dgm:pt>
    <dgm:pt modelId="{C31C45A0-263A-40BB-940C-C390C425AD39}" type="sibTrans" cxnId="{905CB794-7DDC-4B47-8A38-B7446D49B428}">
      <dgm:prSet/>
      <dgm:spPr/>
      <dgm:t>
        <a:bodyPr/>
        <a:lstStyle/>
        <a:p>
          <a:endParaRPr lang="en-US"/>
        </a:p>
      </dgm:t>
    </dgm:pt>
    <dgm:pt modelId="{A4E74AEB-B1E6-41C6-9671-7BF43CDEF233}">
      <dgm:prSet custT="1"/>
      <dgm:spPr/>
      <dgm:t>
        <a:bodyPr/>
        <a:lstStyle/>
        <a:p>
          <a:pPr rtl="0"/>
          <a:r>
            <a:rPr lang="en-US" sz="1800" b="1" dirty="0" smtClean="0"/>
            <a:t>is not very good for answering detailed questions with your data. </a:t>
          </a:r>
          <a:endParaRPr lang="en-US" sz="1800" dirty="0"/>
        </a:p>
      </dgm:t>
    </dgm:pt>
    <dgm:pt modelId="{56244F44-3933-4D10-8A99-02E2EF9C8738}" type="parTrans" cxnId="{5DB0FFD7-A7F2-4D42-B219-363BED81D39A}">
      <dgm:prSet/>
      <dgm:spPr/>
      <dgm:t>
        <a:bodyPr/>
        <a:lstStyle/>
        <a:p>
          <a:endParaRPr lang="en-US"/>
        </a:p>
      </dgm:t>
    </dgm:pt>
    <dgm:pt modelId="{D2392A78-2615-49C2-83D6-EC4CDC1A5183}" type="sibTrans" cxnId="{5DB0FFD7-A7F2-4D42-B219-363BED81D39A}">
      <dgm:prSet/>
      <dgm:spPr/>
      <dgm:t>
        <a:bodyPr/>
        <a:lstStyle/>
        <a:p>
          <a:endParaRPr lang="en-US"/>
        </a:p>
      </dgm:t>
    </dgm:pt>
    <dgm:pt modelId="{58115379-4953-4EA4-8342-6D554B32F1DA}">
      <dgm:prSet custT="1"/>
      <dgm:spPr/>
      <dgm:t>
        <a:bodyPr/>
        <a:lstStyle/>
        <a:p>
          <a:pPr rtl="0"/>
          <a:r>
            <a:rPr lang="en-US" sz="1800" b="1" dirty="0" smtClean="0"/>
            <a:t>Does not scale.</a:t>
          </a:r>
          <a:endParaRPr lang="en-US" sz="1800" dirty="0"/>
        </a:p>
      </dgm:t>
    </dgm:pt>
    <dgm:pt modelId="{6B8C4B0A-BE83-4E32-BF09-C3103A9DF86A}" type="parTrans" cxnId="{A8781C4B-E622-4C70-B5AB-B87F91689D95}">
      <dgm:prSet/>
      <dgm:spPr/>
      <dgm:t>
        <a:bodyPr/>
        <a:lstStyle/>
        <a:p>
          <a:endParaRPr lang="en-US"/>
        </a:p>
      </dgm:t>
    </dgm:pt>
    <dgm:pt modelId="{2749FE6D-0399-46DD-B479-E99DD24DE73F}" type="sibTrans" cxnId="{A8781C4B-E622-4C70-B5AB-B87F91689D95}">
      <dgm:prSet/>
      <dgm:spPr/>
      <dgm:t>
        <a:bodyPr/>
        <a:lstStyle/>
        <a:p>
          <a:endParaRPr lang="en-US"/>
        </a:p>
      </dgm:t>
    </dgm:pt>
    <dgm:pt modelId="{066C353D-32E8-4763-82D4-61FB29FE2A4E}" type="pres">
      <dgm:prSet presAssocID="{86C73022-9D97-4492-A59E-4AD2E95D2B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89E9657-7116-423E-9EF4-76F78FCE4A00}" type="pres">
      <dgm:prSet presAssocID="{86C73022-9D97-4492-A59E-4AD2E95D2BD9}" presName="diamond" presStyleLbl="bgShp" presStyleIdx="0" presStyleCnt="1"/>
      <dgm:spPr/>
    </dgm:pt>
    <dgm:pt modelId="{47D346B9-6E9E-4CAC-9656-EFC06DC5F756}" type="pres">
      <dgm:prSet presAssocID="{86C73022-9D97-4492-A59E-4AD2E95D2BD9}" presName="quad1" presStyleLbl="node1" presStyleIdx="0" presStyleCnt="4" custScaleX="128010" custScaleY="121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9E1AAA-DF64-4862-BD4B-F3085153C7E3}" type="pres">
      <dgm:prSet presAssocID="{86C73022-9D97-4492-A59E-4AD2E95D2BD9}" presName="quad2" presStyleLbl="node1" presStyleIdx="1" presStyleCnt="4" custScaleX="134432" custScaleY="119536" custLinFactNeighborX="24823" custLinFactNeighborY="-1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F677308-D3CD-4D95-9E22-53411DBE1885}" type="pres">
      <dgm:prSet presAssocID="{86C73022-9D97-4492-A59E-4AD2E95D2BD9}" presName="quad3" presStyleLbl="node1" presStyleIdx="2" presStyleCnt="4" custScaleX="137778" custScaleY="121856" custLinFactNeighborX="0" custLinFactNeighborY="9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15D8B2C-834C-431B-8B03-AD971787B559}" type="pres">
      <dgm:prSet presAssocID="{86C73022-9D97-4492-A59E-4AD2E95D2BD9}" presName="quad4" presStyleLbl="node1" presStyleIdx="3" presStyleCnt="4" custScaleX="124664" custScaleY="124664" custLinFactNeighborX="27387" custLinFactNeighborY="8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8781C4B-E622-4C70-B5AB-B87F91689D95}" srcId="{86C73022-9D97-4492-A59E-4AD2E95D2BD9}" destId="{58115379-4953-4EA4-8342-6D554B32F1DA}" srcOrd="3" destOrd="0" parTransId="{6B8C4B0A-BE83-4E32-BF09-C3103A9DF86A}" sibTransId="{2749FE6D-0399-46DD-B479-E99DD24DE73F}"/>
    <dgm:cxn modelId="{FAD92AC7-762B-4464-AE09-0C6B2A4FDCE0}" type="presOf" srcId="{A4E74AEB-B1E6-41C6-9671-7BF43CDEF233}" destId="{DF677308-D3CD-4D95-9E22-53411DBE1885}" srcOrd="0" destOrd="0" presId="urn:microsoft.com/office/officeart/2005/8/layout/matrix3"/>
    <dgm:cxn modelId="{FEB63E33-CFFB-47CA-A478-CEDDAD3B4BAA}" srcId="{86C73022-9D97-4492-A59E-4AD2E95D2BD9}" destId="{6622EF73-2787-438E-81B4-69426F002F92}" srcOrd="0" destOrd="0" parTransId="{D66CF85C-1E83-4EC2-A2AE-32116F1A9170}" sibTransId="{59242735-A7F3-4905-A086-1353D6DB798E}"/>
    <dgm:cxn modelId="{905CB794-7DDC-4B47-8A38-B7446D49B428}" srcId="{86C73022-9D97-4492-A59E-4AD2E95D2BD9}" destId="{14D697BE-7597-4639-9C01-E80B62C097B1}" srcOrd="1" destOrd="0" parTransId="{619F6FD5-F474-439A-9EA2-7E43BE6F3D37}" sibTransId="{C31C45A0-263A-40BB-940C-C390C425AD39}"/>
    <dgm:cxn modelId="{5DB0FFD7-A7F2-4D42-B219-363BED81D39A}" srcId="{86C73022-9D97-4492-A59E-4AD2E95D2BD9}" destId="{A4E74AEB-B1E6-41C6-9671-7BF43CDEF233}" srcOrd="2" destOrd="0" parTransId="{56244F44-3933-4D10-8A99-02E2EF9C8738}" sibTransId="{D2392A78-2615-49C2-83D6-EC4CDC1A5183}"/>
    <dgm:cxn modelId="{85198A1D-A124-4D48-BBC9-685F1057D1FC}" type="presOf" srcId="{86C73022-9D97-4492-A59E-4AD2E95D2BD9}" destId="{066C353D-32E8-4763-82D4-61FB29FE2A4E}" srcOrd="0" destOrd="0" presId="urn:microsoft.com/office/officeart/2005/8/layout/matrix3"/>
    <dgm:cxn modelId="{D07FF92E-2A1A-4746-8C4E-A2CC5326D3E2}" type="presOf" srcId="{6622EF73-2787-438E-81B4-69426F002F92}" destId="{47D346B9-6E9E-4CAC-9656-EFC06DC5F756}" srcOrd="0" destOrd="0" presId="urn:microsoft.com/office/officeart/2005/8/layout/matrix3"/>
    <dgm:cxn modelId="{B5002F8D-2906-4C0B-A65E-8DED58C26D03}" type="presOf" srcId="{14D697BE-7597-4639-9C01-E80B62C097B1}" destId="{A69E1AAA-DF64-4862-BD4B-F3085153C7E3}" srcOrd="0" destOrd="0" presId="urn:microsoft.com/office/officeart/2005/8/layout/matrix3"/>
    <dgm:cxn modelId="{F9D1427C-A303-48F2-BC22-354C370E6CB8}" type="presOf" srcId="{58115379-4953-4EA4-8342-6D554B32F1DA}" destId="{C15D8B2C-834C-431B-8B03-AD971787B559}" srcOrd="0" destOrd="0" presId="urn:microsoft.com/office/officeart/2005/8/layout/matrix3"/>
    <dgm:cxn modelId="{AC8A5F05-C4D4-4194-97E9-FD940B6356CB}" type="presParOf" srcId="{066C353D-32E8-4763-82D4-61FB29FE2A4E}" destId="{689E9657-7116-423E-9EF4-76F78FCE4A00}" srcOrd="0" destOrd="0" presId="urn:microsoft.com/office/officeart/2005/8/layout/matrix3"/>
    <dgm:cxn modelId="{173076AF-6B5F-4B0E-B090-A7E2F1D4531A}" type="presParOf" srcId="{066C353D-32E8-4763-82D4-61FB29FE2A4E}" destId="{47D346B9-6E9E-4CAC-9656-EFC06DC5F756}" srcOrd="1" destOrd="0" presId="urn:microsoft.com/office/officeart/2005/8/layout/matrix3"/>
    <dgm:cxn modelId="{AF480B8B-78D3-4DF2-BC62-DCC732E74B0A}" type="presParOf" srcId="{066C353D-32E8-4763-82D4-61FB29FE2A4E}" destId="{A69E1AAA-DF64-4862-BD4B-F3085153C7E3}" srcOrd="2" destOrd="0" presId="urn:microsoft.com/office/officeart/2005/8/layout/matrix3"/>
    <dgm:cxn modelId="{10EFF654-C689-401A-A121-9D24F7AFD193}" type="presParOf" srcId="{066C353D-32E8-4763-82D4-61FB29FE2A4E}" destId="{DF677308-D3CD-4D95-9E22-53411DBE1885}" srcOrd="3" destOrd="0" presId="urn:microsoft.com/office/officeart/2005/8/layout/matrix3"/>
    <dgm:cxn modelId="{D1EF2081-0E95-4B23-B8FE-90277BE0BDBB}" type="presParOf" srcId="{066C353D-32E8-4763-82D4-61FB29FE2A4E}" destId="{C15D8B2C-834C-431B-8B03-AD971787B5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B8CF3-638F-4D6E-AFB0-82B215F0DB1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6072A-68A0-41E8-8147-52824CD068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4000" dirty="0" smtClean="0"/>
            <a:t>Authentication</a:t>
          </a:r>
          <a:endParaRPr lang="en-US" sz="4000" dirty="0"/>
        </a:p>
      </dgm:t>
    </dgm:pt>
    <dgm:pt modelId="{9AF1743C-577D-487B-BC8E-891544AB708F}" type="parTrans" cxnId="{722A1136-CD0B-413A-8C25-B664252C6C30}">
      <dgm:prSet/>
      <dgm:spPr/>
      <dgm:t>
        <a:bodyPr/>
        <a:lstStyle/>
        <a:p>
          <a:endParaRPr lang="en-US"/>
        </a:p>
      </dgm:t>
    </dgm:pt>
    <dgm:pt modelId="{AC92F7D5-219D-46CA-AA0D-F4C39B2DA4E9}" type="sibTrans" cxnId="{722A1136-CD0B-413A-8C25-B664252C6C30}">
      <dgm:prSet/>
      <dgm:spPr/>
      <dgm:t>
        <a:bodyPr/>
        <a:lstStyle/>
        <a:p>
          <a:endParaRPr lang="en-US"/>
        </a:p>
      </dgm:t>
    </dgm:pt>
    <dgm:pt modelId="{E6CFAC1E-7B9D-4646-B2F6-6DBF918F388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3700" dirty="0" smtClean="0"/>
            <a:t>Tables </a:t>
          </a:r>
          <a:br>
            <a:rPr lang="en-IE" sz="3700" dirty="0" smtClean="0"/>
          </a:br>
          <a:r>
            <a:rPr lang="en-IE" sz="2400" dirty="0" smtClean="0"/>
            <a:t>The storage units for the data</a:t>
          </a:r>
          <a:endParaRPr lang="en-US" sz="2400" dirty="0"/>
        </a:p>
      </dgm:t>
    </dgm:pt>
    <dgm:pt modelId="{F6C83770-9966-44E3-B351-702577F622CC}" type="parTrans" cxnId="{9E876521-A6C3-48A0-AEFC-DE1CE1B67EB8}">
      <dgm:prSet/>
      <dgm:spPr/>
      <dgm:t>
        <a:bodyPr/>
        <a:lstStyle/>
        <a:p>
          <a:endParaRPr lang="en-US"/>
        </a:p>
      </dgm:t>
    </dgm:pt>
    <dgm:pt modelId="{CDBADCE4-B27F-4D46-B2D3-C7DE9C3D0848}" type="sibTrans" cxnId="{9E876521-A6C3-48A0-AEFC-DE1CE1B67EB8}">
      <dgm:prSet/>
      <dgm:spPr/>
      <dgm:t>
        <a:bodyPr/>
        <a:lstStyle/>
        <a:p>
          <a:endParaRPr lang="en-US"/>
        </a:p>
      </dgm:t>
    </dgm:pt>
    <dgm:pt modelId="{801CACF0-0426-4DB6-A7A3-8CB74265613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3600" dirty="0" smtClean="0"/>
            <a:t>Views</a:t>
          </a:r>
        </a:p>
        <a:p>
          <a:r>
            <a:rPr lang="en-US" sz="2000" dirty="0" smtClean="0"/>
            <a:t>windows onto other databases that we can treat like local tables</a:t>
          </a:r>
          <a:endParaRPr lang="en-US" sz="2000" dirty="0"/>
        </a:p>
      </dgm:t>
    </dgm:pt>
    <dgm:pt modelId="{1F8905B2-AC5E-489E-AF2B-88873483EE78}" type="parTrans" cxnId="{18211808-1E2C-4F77-BA5B-DDBA7C8F4D3A}">
      <dgm:prSet/>
      <dgm:spPr/>
      <dgm:t>
        <a:bodyPr/>
        <a:lstStyle/>
        <a:p>
          <a:endParaRPr lang="en-US"/>
        </a:p>
      </dgm:t>
    </dgm:pt>
    <dgm:pt modelId="{F6D8F477-DB9E-4232-85D1-B6F798EA6568}" type="sibTrans" cxnId="{18211808-1E2C-4F77-BA5B-DDBA7C8F4D3A}">
      <dgm:prSet/>
      <dgm:spPr/>
      <dgm:t>
        <a:bodyPr/>
        <a:lstStyle/>
        <a:p>
          <a:endParaRPr lang="en-US"/>
        </a:p>
      </dgm:t>
    </dgm:pt>
    <dgm:pt modelId="{8DBBB184-3033-4EC0-B46A-DEEB6123A30E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3200" dirty="0" smtClean="0"/>
            <a:t>Stored Procedures</a:t>
          </a:r>
          <a:r>
            <a:rPr lang="en-IE" sz="2400" dirty="0" smtClean="0"/>
            <a:t/>
          </a:r>
          <a:br>
            <a:rPr lang="en-IE" sz="2400" dirty="0" smtClean="0"/>
          </a:br>
          <a:r>
            <a:rPr lang="en-US" sz="2000" dirty="0" smtClean="0"/>
            <a:t>– the powerhouse – the tools for querying and returning the meaningful data to the web front-ends.</a:t>
          </a:r>
          <a:endParaRPr lang="en-US" sz="2000" dirty="0"/>
        </a:p>
      </dgm:t>
    </dgm:pt>
    <dgm:pt modelId="{23843FC5-E983-407F-A48B-5928011EE89D}" type="parTrans" cxnId="{99668EEB-2910-45C1-8CE2-03BA9FF8BDD6}">
      <dgm:prSet/>
      <dgm:spPr/>
      <dgm:t>
        <a:bodyPr/>
        <a:lstStyle/>
        <a:p>
          <a:endParaRPr lang="en-US"/>
        </a:p>
      </dgm:t>
    </dgm:pt>
    <dgm:pt modelId="{DFC75E1F-C175-4732-8CDB-DBA04110512A}" type="sibTrans" cxnId="{99668EEB-2910-45C1-8CE2-03BA9FF8BDD6}">
      <dgm:prSet/>
      <dgm:spPr/>
      <dgm:t>
        <a:bodyPr/>
        <a:lstStyle/>
        <a:p>
          <a:endParaRPr lang="en-US"/>
        </a:p>
      </dgm:t>
    </dgm:pt>
    <dgm:pt modelId="{DBBD067F-28CA-4DEF-807A-6468B24F63C0}" type="pres">
      <dgm:prSet presAssocID="{A5CB8CF3-638F-4D6E-AFB0-82B215F0DB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10E945B-6800-4FC3-B941-B2204AA8A81F}" type="pres">
      <dgm:prSet presAssocID="{78E6072A-68A0-41E8-8147-52824CD068F4}" presName="roof" presStyleLbl="dkBgShp" presStyleIdx="0" presStyleCnt="2" custScaleY="56210"/>
      <dgm:spPr/>
      <dgm:t>
        <a:bodyPr/>
        <a:lstStyle/>
        <a:p>
          <a:endParaRPr lang="en-IE"/>
        </a:p>
      </dgm:t>
    </dgm:pt>
    <dgm:pt modelId="{300A99D9-B50A-485F-814F-816F99B2F873}" type="pres">
      <dgm:prSet presAssocID="{78E6072A-68A0-41E8-8147-52824CD068F4}" presName="pillars" presStyleCnt="0"/>
      <dgm:spPr/>
    </dgm:pt>
    <dgm:pt modelId="{9E8DBB2B-6D58-48A3-997A-5962C699DBD2}" type="pres">
      <dgm:prSet presAssocID="{78E6072A-68A0-41E8-8147-52824CD068F4}" presName="pillar1" presStyleLbl="node1" presStyleIdx="0" presStyleCnt="3" custScaleY="119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1F765-43E0-4C60-A221-5D853F9BE8E7}" type="pres">
      <dgm:prSet presAssocID="{801CACF0-0426-4DB6-A7A3-8CB742656134}" presName="pillarX" presStyleLbl="node1" presStyleIdx="1" presStyleCnt="3" custScaleY="119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B6F6D-39E9-4840-85A5-03E9E5C3B9BD}" type="pres">
      <dgm:prSet presAssocID="{8DBBB184-3033-4EC0-B46A-DEEB6123A30E}" presName="pillarX" presStyleLbl="node1" presStyleIdx="2" presStyleCnt="3" custScaleY="119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B36C4-7A3A-4504-8B7E-2C7DEE93DBE0}" type="pres">
      <dgm:prSet presAssocID="{78E6072A-68A0-41E8-8147-52824CD068F4}" presName="base" presStyleLbl="dkBgShp" presStyleIdx="1" presStyleCnt="2" custFlipVert="1" custScaleY="85720"/>
      <dgm:spPr/>
    </dgm:pt>
  </dgm:ptLst>
  <dgm:cxnLst>
    <dgm:cxn modelId="{338222A4-38DB-4EE4-91AF-1DD1899DB89C}" type="presOf" srcId="{78E6072A-68A0-41E8-8147-52824CD068F4}" destId="{610E945B-6800-4FC3-B941-B2204AA8A81F}" srcOrd="0" destOrd="0" presId="urn:microsoft.com/office/officeart/2005/8/layout/hList3"/>
    <dgm:cxn modelId="{9E876521-A6C3-48A0-AEFC-DE1CE1B67EB8}" srcId="{78E6072A-68A0-41E8-8147-52824CD068F4}" destId="{E6CFAC1E-7B9D-4646-B2F6-6DBF918F388F}" srcOrd="0" destOrd="0" parTransId="{F6C83770-9966-44E3-B351-702577F622CC}" sibTransId="{CDBADCE4-B27F-4D46-B2D3-C7DE9C3D0848}"/>
    <dgm:cxn modelId="{99668EEB-2910-45C1-8CE2-03BA9FF8BDD6}" srcId="{78E6072A-68A0-41E8-8147-52824CD068F4}" destId="{8DBBB184-3033-4EC0-B46A-DEEB6123A30E}" srcOrd="2" destOrd="0" parTransId="{23843FC5-E983-407F-A48B-5928011EE89D}" sibTransId="{DFC75E1F-C175-4732-8CDB-DBA04110512A}"/>
    <dgm:cxn modelId="{18211808-1E2C-4F77-BA5B-DDBA7C8F4D3A}" srcId="{78E6072A-68A0-41E8-8147-52824CD068F4}" destId="{801CACF0-0426-4DB6-A7A3-8CB742656134}" srcOrd="1" destOrd="0" parTransId="{1F8905B2-AC5E-489E-AF2B-88873483EE78}" sibTransId="{F6D8F477-DB9E-4232-85D1-B6F798EA6568}"/>
    <dgm:cxn modelId="{0700E797-7443-48B4-8517-99F66288D504}" type="presOf" srcId="{801CACF0-0426-4DB6-A7A3-8CB742656134}" destId="{FA61F765-43E0-4C60-A221-5D853F9BE8E7}" srcOrd="0" destOrd="0" presId="urn:microsoft.com/office/officeart/2005/8/layout/hList3"/>
    <dgm:cxn modelId="{DA396EE4-6640-4844-9CEE-EB725F80EFF4}" type="presOf" srcId="{8DBBB184-3033-4EC0-B46A-DEEB6123A30E}" destId="{D28B6F6D-39E9-4840-85A5-03E9E5C3B9BD}" srcOrd="0" destOrd="0" presId="urn:microsoft.com/office/officeart/2005/8/layout/hList3"/>
    <dgm:cxn modelId="{E79E614C-040B-4A4E-A80A-104D56865D52}" type="presOf" srcId="{E6CFAC1E-7B9D-4646-B2F6-6DBF918F388F}" destId="{9E8DBB2B-6D58-48A3-997A-5962C699DBD2}" srcOrd="0" destOrd="0" presId="urn:microsoft.com/office/officeart/2005/8/layout/hList3"/>
    <dgm:cxn modelId="{5E837749-BB49-4C2B-8F5C-1ECA9E6A37A1}" type="presOf" srcId="{A5CB8CF3-638F-4D6E-AFB0-82B215F0DB17}" destId="{DBBD067F-28CA-4DEF-807A-6468B24F63C0}" srcOrd="0" destOrd="0" presId="urn:microsoft.com/office/officeart/2005/8/layout/hList3"/>
    <dgm:cxn modelId="{722A1136-CD0B-413A-8C25-B664252C6C30}" srcId="{A5CB8CF3-638F-4D6E-AFB0-82B215F0DB17}" destId="{78E6072A-68A0-41E8-8147-52824CD068F4}" srcOrd="0" destOrd="0" parTransId="{9AF1743C-577D-487B-BC8E-891544AB708F}" sibTransId="{AC92F7D5-219D-46CA-AA0D-F4C39B2DA4E9}"/>
    <dgm:cxn modelId="{CE777123-74A6-43FD-AE7E-AA806FB861C7}" type="presParOf" srcId="{DBBD067F-28CA-4DEF-807A-6468B24F63C0}" destId="{610E945B-6800-4FC3-B941-B2204AA8A81F}" srcOrd="0" destOrd="0" presId="urn:microsoft.com/office/officeart/2005/8/layout/hList3"/>
    <dgm:cxn modelId="{0A423F20-4903-4B12-96CB-D34E5D958AD0}" type="presParOf" srcId="{DBBD067F-28CA-4DEF-807A-6468B24F63C0}" destId="{300A99D9-B50A-485F-814F-816F99B2F873}" srcOrd="1" destOrd="0" presId="urn:microsoft.com/office/officeart/2005/8/layout/hList3"/>
    <dgm:cxn modelId="{1BFBF37F-64C4-4C2F-A827-E99866C5F0FF}" type="presParOf" srcId="{300A99D9-B50A-485F-814F-816F99B2F873}" destId="{9E8DBB2B-6D58-48A3-997A-5962C699DBD2}" srcOrd="0" destOrd="0" presId="urn:microsoft.com/office/officeart/2005/8/layout/hList3"/>
    <dgm:cxn modelId="{261F0D5E-4064-4D54-98A8-469D2343369C}" type="presParOf" srcId="{300A99D9-B50A-485F-814F-816F99B2F873}" destId="{FA61F765-43E0-4C60-A221-5D853F9BE8E7}" srcOrd="1" destOrd="0" presId="urn:microsoft.com/office/officeart/2005/8/layout/hList3"/>
    <dgm:cxn modelId="{4E463D6D-A6EE-49A5-BEB6-A6B5C87ADBCD}" type="presParOf" srcId="{300A99D9-B50A-485F-814F-816F99B2F873}" destId="{D28B6F6D-39E9-4840-85A5-03E9E5C3B9BD}" srcOrd="2" destOrd="0" presId="urn:microsoft.com/office/officeart/2005/8/layout/hList3"/>
    <dgm:cxn modelId="{7B956651-AE45-4FAD-BB9A-01F34FAE6468}" type="presParOf" srcId="{DBBD067F-28CA-4DEF-807A-6468B24F63C0}" destId="{098B36C4-7A3A-4504-8B7E-2C7DEE93DBE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7A6E0-3E2A-43E9-BBC9-90E2EF486975}" type="doc">
      <dgm:prSet loTypeId="urn:microsoft.com/office/officeart/2005/8/layout/cycle4#2" loCatId="cycle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3645A18-2DB8-4937-BFB6-ADC727C35230}">
      <dgm:prSet phldrT="[Text]"/>
      <dgm:spPr/>
      <dgm:t>
        <a:bodyPr/>
        <a:lstStyle/>
        <a:p>
          <a:r>
            <a:rPr lang="en-IE" dirty="0" smtClean="0"/>
            <a:t>Database  </a:t>
          </a:r>
          <a:r>
            <a:rPr lang="ga-IE" dirty="0" smtClean="0"/>
            <a:t>Back</a:t>
          </a:r>
          <a:r>
            <a:rPr lang="en-IE" dirty="0" smtClean="0"/>
            <a:t>-</a:t>
          </a:r>
          <a:r>
            <a:rPr lang="ga-IE" dirty="0" smtClean="0"/>
            <a:t>end</a:t>
          </a:r>
          <a:endParaRPr lang="en-US" dirty="0"/>
        </a:p>
      </dgm:t>
    </dgm:pt>
    <dgm:pt modelId="{F7477133-1BF8-46D0-B20F-2D2A446CBAA1}" type="parTrans" cxnId="{A5E49106-BAEE-4C50-8EA2-9FAAE81979C3}">
      <dgm:prSet/>
      <dgm:spPr/>
      <dgm:t>
        <a:bodyPr/>
        <a:lstStyle/>
        <a:p>
          <a:endParaRPr lang="en-US"/>
        </a:p>
      </dgm:t>
    </dgm:pt>
    <dgm:pt modelId="{C3AB6CEB-CFDF-4163-AD1A-5F9538458AE3}" type="sibTrans" cxnId="{A5E49106-BAEE-4C50-8EA2-9FAAE81979C3}">
      <dgm:prSet/>
      <dgm:spPr/>
      <dgm:t>
        <a:bodyPr/>
        <a:lstStyle/>
        <a:p>
          <a:endParaRPr lang="en-US"/>
        </a:p>
      </dgm:t>
    </dgm:pt>
    <dgm:pt modelId="{153AF39B-A4E7-4C4E-8A43-B07428FA9AF5}">
      <dgm:prSet phldrT="[Text]" custT="1"/>
      <dgm:spPr/>
      <dgm:t>
        <a:bodyPr/>
        <a:lstStyle/>
        <a:p>
          <a:r>
            <a:rPr lang="en-US" sz="1200" b="1" dirty="0" smtClean="0"/>
            <a:t>Enterprise Database</a:t>
          </a:r>
          <a:endParaRPr lang="en-US" sz="1200" b="1" dirty="0"/>
        </a:p>
      </dgm:t>
    </dgm:pt>
    <dgm:pt modelId="{CDEC22D3-EED5-4C31-A59D-3591963D1C52}" type="parTrans" cxnId="{372EB0DD-566C-4BA9-BCEC-208BE741E7A0}">
      <dgm:prSet/>
      <dgm:spPr/>
      <dgm:t>
        <a:bodyPr/>
        <a:lstStyle/>
        <a:p>
          <a:endParaRPr lang="en-US"/>
        </a:p>
      </dgm:t>
    </dgm:pt>
    <dgm:pt modelId="{CE36AB30-158C-461E-BB10-A97FE114DA07}" type="sibTrans" cxnId="{372EB0DD-566C-4BA9-BCEC-208BE741E7A0}">
      <dgm:prSet/>
      <dgm:spPr/>
      <dgm:t>
        <a:bodyPr/>
        <a:lstStyle/>
        <a:p>
          <a:endParaRPr lang="en-US"/>
        </a:p>
      </dgm:t>
    </dgm:pt>
    <dgm:pt modelId="{8F7044D6-B8B5-4C16-A6BA-45E82F052C5A}">
      <dgm:prSet phldrT="[Text]"/>
      <dgm:spPr/>
      <dgm:t>
        <a:bodyPr/>
        <a:lstStyle/>
        <a:p>
          <a:r>
            <a:rPr lang="en-IE" dirty="0" smtClean="0"/>
            <a:t>Web Based</a:t>
          </a:r>
          <a:endParaRPr lang="en-US" dirty="0"/>
        </a:p>
      </dgm:t>
    </dgm:pt>
    <dgm:pt modelId="{35EF31E3-2CF4-4D8E-8F11-30561AA42334}" type="parTrans" cxnId="{57CFF707-AEB4-44A9-8694-474917FF8A92}">
      <dgm:prSet/>
      <dgm:spPr/>
      <dgm:t>
        <a:bodyPr/>
        <a:lstStyle/>
        <a:p>
          <a:endParaRPr lang="en-US"/>
        </a:p>
      </dgm:t>
    </dgm:pt>
    <dgm:pt modelId="{72BC9A01-6AE9-4A27-B46E-91F168C7E2D2}" type="sibTrans" cxnId="{57CFF707-AEB4-44A9-8694-474917FF8A92}">
      <dgm:prSet/>
      <dgm:spPr/>
      <dgm:t>
        <a:bodyPr/>
        <a:lstStyle/>
        <a:p>
          <a:endParaRPr lang="en-US"/>
        </a:p>
      </dgm:t>
    </dgm:pt>
    <dgm:pt modelId="{E8C3F5EB-A202-4B94-A2F4-0416414A314C}">
      <dgm:prSet phldrT="[Text]"/>
      <dgm:spPr/>
      <dgm:t>
        <a:bodyPr/>
        <a:lstStyle/>
        <a:p>
          <a:r>
            <a:rPr lang="en-IE" dirty="0" smtClean="0"/>
            <a:t>Technology</a:t>
          </a:r>
        </a:p>
      </dgm:t>
    </dgm:pt>
    <dgm:pt modelId="{857449BB-2BAD-4E51-8666-FD482EEF97B2}" type="parTrans" cxnId="{9FAB2C0F-0137-4487-BBD4-4A1D40F5456C}">
      <dgm:prSet/>
      <dgm:spPr/>
      <dgm:t>
        <a:bodyPr/>
        <a:lstStyle/>
        <a:p>
          <a:endParaRPr lang="en-US"/>
        </a:p>
      </dgm:t>
    </dgm:pt>
    <dgm:pt modelId="{D7C2A78D-5037-4F70-8661-1CA8A45FA2E0}" type="sibTrans" cxnId="{9FAB2C0F-0137-4487-BBD4-4A1D40F5456C}">
      <dgm:prSet/>
      <dgm:spPr/>
      <dgm:t>
        <a:bodyPr/>
        <a:lstStyle/>
        <a:p>
          <a:endParaRPr lang="en-US"/>
        </a:p>
      </dgm:t>
    </dgm:pt>
    <dgm:pt modelId="{D199F0AE-96AB-42B7-9B3F-446DEFD4969E}">
      <dgm:prSet phldrT="[Text]" custT="1"/>
      <dgm:spPr/>
      <dgm:t>
        <a:bodyPr/>
        <a:lstStyle/>
        <a:p>
          <a:r>
            <a:rPr lang="en-US" sz="1200" b="1" dirty="0" smtClean="0"/>
            <a:t>Visual Studio 2012</a:t>
          </a:r>
          <a:endParaRPr lang="en-US" sz="1200" b="1" dirty="0"/>
        </a:p>
      </dgm:t>
    </dgm:pt>
    <dgm:pt modelId="{C9E1B121-97E1-4D29-89D3-06857561DAF8}" type="parTrans" cxnId="{ED6170A7-2B1E-4D84-B556-1B94CAE5F90F}">
      <dgm:prSet/>
      <dgm:spPr/>
      <dgm:t>
        <a:bodyPr/>
        <a:lstStyle/>
        <a:p>
          <a:endParaRPr lang="en-US"/>
        </a:p>
      </dgm:t>
    </dgm:pt>
    <dgm:pt modelId="{09D7FA5A-0952-48CD-BECF-9115F0067F70}" type="sibTrans" cxnId="{ED6170A7-2B1E-4D84-B556-1B94CAE5F90F}">
      <dgm:prSet/>
      <dgm:spPr/>
      <dgm:t>
        <a:bodyPr/>
        <a:lstStyle/>
        <a:p>
          <a:endParaRPr lang="en-US"/>
        </a:p>
      </dgm:t>
    </dgm:pt>
    <dgm:pt modelId="{E72587FE-63E4-48ED-BB06-F968D8A17035}">
      <dgm:prSet phldrT="[Text]"/>
      <dgm:spPr/>
      <dgm:t>
        <a:bodyPr/>
        <a:lstStyle/>
        <a:p>
          <a:r>
            <a:rPr lang="ga-IE" dirty="0" smtClean="0"/>
            <a:t>Integrated</a:t>
          </a:r>
          <a:endParaRPr lang="en-IE" dirty="0" smtClean="0"/>
        </a:p>
        <a:p>
          <a:r>
            <a:rPr lang="en-IE" dirty="0" smtClean="0"/>
            <a:t>System</a:t>
          </a:r>
          <a:endParaRPr lang="en-US" dirty="0"/>
        </a:p>
      </dgm:t>
    </dgm:pt>
    <dgm:pt modelId="{34B0F6EA-D83D-47D3-83A5-A0448F8D51F1}" type="parTrans" cxnId="{B09EEF01-132D-4F32-B64C-57BE7A48D744}">
      <dgm:prSet/>
      <dgm:spPr/>
      <dgm:t>
        <a:bodyPr/>
        <a:lstStyle/>
        <a:p>
          <a:endParaRPr lang="en-US"/>
        </a:p>
      </dgm:t>
    </dgm:pt>
    <dgm:pt modelId="{CBEF5E0F-C12A-42EE-966E-3B957E410648}" type="sibTrans" cxnId="{B09EEF01-132D-4F32-B64C-57BE7A48D744}">
      <dgm:prSet/>
      <dgm:spPr/>
      <dgm:t>
        <a:bodyPr/>
        <a:lstStyle/>
        <a:p>
          <a:endParaRPr lang="en-US"/>
        </a:p>
      </dgm:t>
    </dgm:pt>
    <dgm:pt modelId="{E35532CB-78C4-4E4D-9933-26C4B6744619}">
      <dgm:prSet phldrT="[Text]" custT="1"/>
      <dgm:spPr/>
      <dgm:t>
        <a:bodyPr/>
        <a:lstStyle/>
        <a:p>
          <a:r>
            <a:rPr lang="en-IE" sz="1200" b="1" dirty="0" smtClean="0"/>
            <a:t>The databases are </a:t>
          </a:r>
          <a:br>
            <a:rPr lang="en-IE" sz="1200" b="1" dirty="0" smtClean="0"/>
          </a:br>
          <a:r>
            <a:rPr lang="en-IE" sz="1200" b="1" dirty="0" smtClean="0"/>
            <a:t>extensible – we can </a:t>
          </a:r>
          <a:br>
            <a:rPr lang="en-IE" sz="1200" b="1" dirty="0" smtClean="0"/>
          </a:br>
          <a:r>
            <a:rPr lang="en-IE" sz="1200" b="1" dirty="0" smtClean="0"/>
            <a:t>keep extending and scaling</a:t>
          </a:r>
          <a:r>
            <a:rPr lang="en-US" sz="1200" b="1" dirty="0" smtClean="0"/>
            <a:t> – Facilities? just another </a:t>
          </a:r>
          <a:r>
            <a:rPr lang="ga-IE" sz="1200" b="1" dirty="0" smtClean="0"/>
            <a:t>category</a:t>
          </a:r>
          <a:endParaRPr lang="en-US" sz="1200" b="1" dirty="0"/>
        </a:p>
      </dgm:t>
    </dgm:pt>
    <dgm:pt modelId="{B949CDFC-493A-42B0-A9AC-18CF31EF0E0F}" type="parTrans" cxnId="{68719B96-E3FD-4486-B1BB-7F0D69B60F38}">
      <dgm:prSet/>
      <dgm:spPr/>
      <dgm:t>
        <a:bodyPr/>
        <a:lstStyle/>
        <a:p>
          <a:endParaRPr lang="en-US"/>
        </a:p>
      </dgm:t>
    </dgm:pt>
    <dgm:pt modelId="{418C10E5-EB7F-4651-A817-2EA9162A8FB2}" type="sibTrans" cxnId="{68719B96-E3FD-4486-B1BB-7F0D69B60F38}">
      <dgm:prSet/>
      <dgm:spPr/>
      <dgm:t>
        <a:bodyPr/>
        <a:lstStyle/>
        <a:p>
          <a:endParaRPr lang="en-US"/>
        </a:p>
      </dgm:t>
    </dgm:pt>
    <dgm:pt modelId="{AF7745D6-4775-4C59-B804-E307C24D3B35}">
      <dgm:prSet phldrT="[Text]" custT="1"/>
      <dgm:spPr/>
      <dgm:t>
        <a:bodyPr/>
        <a:lstStyle/>
        <a:p>
          <a:r>
            <a:rPr lang="ga-IE" sz="1200" b="1" dirty="0" smtClean="0"/>
            <a:t>Excellent Reporting</a:t>
          </a:r>
          <a:endParaRPr lang="en-US" sz="1200" b="1" dirty="0"/>
        </a:p>
      </dgm:t>
    </dgm:pt>
    <dgm:pt modelId="{928BE778-CF3D-44EE-B8AB-07815E45F145}" type="parTrans" cxnId="{32D0D2BB-AB56-4936-A9F8-B407EF6A327B}">
      <dgm:prSet/>
      <dgm:spPr/>
      <dgm:t>
        <a:bodyPr/>
        <a:lstStyle/>
        <a:p>
          <a:endParaRPr lang="en-US"/>
        </a:p>
      </dgm:t>
    </dgm:pt>
    <dgm:pt modelId="{DD113830-81E6-4B95-8B24-655487CA88D6}" type="sibTrans" cxnId="{32D0D2BB-AB56-4936-A9F8-B407EF6A327B}">
      <dgm:prSet/>
      <dgm:spPr/>
      <dgm:t>
        <a:bodyPr/>
        <a:lstStyle/>
        <a:p>
          <a:endParaRPr lang="en-US"/>
        </a:p>
      </dgm:t>
    </dgm:pt>
    <dgm:pt modelId="{03DBDC5B-7222-4644-9F07-B9C96CBAC87D}">
      <dgm:prSet custT="1"/>
      <dgm:spPr/>
      <dgm:t>
        <a:bodyPr/>
        <a:lstStyle/>
        <a:p>
          <a:endParaRPr lang="en-IE" sz="1400" dirty="0"/>
        </a:p>
      </dgm:t>
    </dgm:pt>
    <dgm:pt modelId="{9843B472-B51F-40F7-8E80-CF0DBB28BD3C}" type="parTrans" cxnId="{EB2DF171-2DA0-4FA3-A49B-ACC1D78A41AB}">
      <dgm:prSet/>
      <dgm:spPr/>
      <dgm:t>
        <a:bodyPr/>
        <a:lstStyle/>
        <a:p>
          <a:endParaRPr lang="en-IE"/>
        </a:p>
      </dgm:t>
    </dgm:pt>
    <dgm:pt modelId="{AC2C47C3-0A29-4371-8B3A-B40ACCD4D7C0}" type="sibTrans" cxnId="{EB2DF171-2DA0-4FA3-A49B-ACC1D78A41AB}">
      <dgm:prSet/>
      <dgm:spPr/>
      <dgm:t>
        <a:bodyPr/>
        <a:lstStyle/>
        <a:p>
          <a:endParaRPr lang="en-IE"/>
        </a:p>
      </dgm:t>
    </dgm:pt>
    <dgm:pt modelId="{86382D67-5EC8-41DB-8ACC-5465EA23D1D0}">
      <dgm:prSet custT="1"/>
      <dgm:spPr/>
      <dgm:t>
        <a:bodyPr/>
        <a:lstStyle/>
        <a:p>
          <a:endParaRPr lang="en-IE" sz="1400" dirty="0"/>
        </a:p>
      </dgm:t>
    </dgm:pt>
    <dgm:pt modelId="{902DC886-1175-4C38-BAD5-7F339AA88BF4}" type="parTrans" cxnId="{A5A75C4C-1347-4BA3-9ADD-BF301AEA6FC7}">
      <dgm:prSet/>
      <dgm:spPr/>
      <dgm:t>
        <a:bodyPr/>
        <a:lstStyle/>
        <a:p>
          <a:endParaRPr lang="en-IE"/>
        </a:p>
      </dgm:t>
    </dgm:pt>
    <dgm:pt modelId="{490B94DE-8F25-4DED-9EFB-81904695CBD7}" type="sibTrans" cxnId="{A5A75C4C-1347-4BA3-9ADD-BF301AEA6FC7}">
      <dgm:prSet/>
      <dgm:spPr/>
      <dgm:t>
        <a:bodyPr/>
        <a:lstStyle/>
        <a:p>
          <a:endParaRPr lang="en-IE"/>
        </a:p>
      </dgm:t>
    </dgm:pt>
    <dgm:pt modelId="{485AF601-6DA5-4FE7-843C-A32495616AF9}">
      <dgm:prSet phldrT="[Text]" custT="1"/>
      <dgm:spPr/>
      <dgm:t>
        <a:bodyPr/>
        <a:lstStyle/>
        <a:p>
          <a:r>
            <a:rPr lang="en-IE" sz="1200" b="1" dirty="0" smtClean="0"/>
            <a:t>Platform independent</a:t>
          </a:r>
          <a:endParaRPr lang="en-US" sz="1200" b="1" dirty="0"/>
        </a:p>
      </dgm:t>
    </dgm:pt>
    <dgm:pt modelId="{8590C667-1581-4E17-BC19-E7CDF8A3BC3B}" type="sibTrans" cxnId="{84D3F6EB-E87F-47BD-9FFB-8E5BA1D2B8A7}">
      <dgm:prSet/>
      <dgm:spPr/>
      <dgm:t>
        <a:bodyPr/>
        <a:lstStyle/>
        <a:p>
          <a:endParaRPr lang="en-IE"/>
        </a:p>
      </dgm:t>
    </dgm:pt>
    <dgm:pt modelId="{90A55B54-A9A2-445D-AFAE-47E2A90AC583}" type="parTrans" cxnId="{84D3F6EB-E87F-47BD-9FFB-8E5BA1D2B8A7}">
      <dgm:prSet/>
      <dgm:spPr/>
      <dgm:t>
        <a:bodyPr/>
        <a:lstStyle/>
        <a:p>
          <a:endParaRPr lang="en-IE"/>
        </a:p>
      </dgm:t>
    </dgm:pt>
    <dgm:pt modelId="{7AB0189E-8C93-4BF2-B933-3F425168C9DF}">
      <dgm:prSet phldrT="[Text]" custT="1"/>
      <dgm:spPr/>
      <dgm:t>
        <a:bodyPr/>
        <a:lstStyle/>
        <a:p>
          <a:r>
            <a:rPr lang="en-IE" sz="1200" b="1" dirty="0" smtClean="0"/>
            <a:t>High Availability</a:t>
          </a:r>
          <a:endParaRPr lang="en-US" sz="1200" b="1" dirty="0"/>
        </a:p>
      </dgm:t>
    </dgm:pt>
    <dgm:pt modelId="{DEA99998-28C9-46EA-8864-64CC604E5688}" type="sibTrans" cxnId="{B469700F-9B78-42E7-B906-642688904C1A}">
      <dgm:prSet/>
      <dgm:spPr/>
      <dgm:t>
        <a:bodyPr/>
        <a:lstStyle/>
        <a:p>
          <a:endParaRPr lang="en-US"/>
        </a:p>
      </dgm:t>
    </dgm:pt>
    <dgm:pt modelId="{51104AFA-2B45-49AC-802E-C9096E9EA14D}" type="parTrans" cxnId="{B469700F-9B78-42E7-B906-642688904C1A}">
      <dgm:prSet/>
      <dgm:spPr/>
      <dgm:t>
        <a:bodyPr/>
        <a:lstStyle/>
        <a:p>
          <a:endParaRPr lang="en-US"/>
        </a:p>
      </dgm:t>
    </dgm:pt>
    <dgm:pt modelId="{BEA5D33E-1736-46E2-ABBA-10A15088F7A8}">
      <dgm:prSet phldrT="[Text]" custT="1"/>
      <dgm:spPr/>
      <dgm:t>
        <a:bodyPr/>
        <a:lstStyle/>
        <a:p>
          <a:r>
            <a:rPr lang="ga-IE" sz="1200" b="1" dirty="0" smtClean="0"/>
            <a:t>LA Standard</a:t>
          </a:r>
          <a:endParaRPr lang="en-US" sz="1200" b="1" dirty="0"/>
        </a:p>
      </dgm:t>
    </dgm:pt>
    <dgm:pt modelId="{2E49D6FC-7A0E-4C37-B25C-BDA8FCEDE25C}" type="parTrans" cxnId="{A43F14B1-5C35-4DA8-9332-5F0AF729A33A}">
      <dgm:prSet/>
      <dgm:spPr/>
      <dgm:t>
        <a:bodyPr/>
        <a:lstStyle/>
        <a:p>
          <a:endParaRPr lang="en-IE"/>
        </a:p>
      </dgm:t>
    </dgm:pt>
    <dgm:pt modelId="{EB5757E6-E08D-4F12-A0AB-1F83B06B6700}" type="sibTrans" cxnId="{A43F14B1-5C35-4DA8-9332-5F0AF729A33A}">
      <dgm:prSet/>
      <dgm:spPr/>
      <dgm:t>
        <a:bodyPr/>
        <a:lstStyle/>
        <a:p>
          <a:endParaRPr lang="en-IE"/>
        </a:p>
      </dgm:t>
    </dgm:pt>
    <dgm:pt modelId="{45A5241B-1B74-41D8-8BB0-9B5078081BDE}">
      <dgm:prSet phldrT="[Text]" custT="1"/>
      <dgm:spPr/>
      <dgm:t>
        <a:bodyPr/>
        <a:lstStyle/>
        <a:p>
          <a:r>
            <a:rPr lang="en-US" sz="1200" b="1" dirty="0" smtClean="0"/>
            <a:t>VM Ware</a:t>
          </a:r>
          <a:endParaRPr lang="en-US" sz="1200" b="1" dirty="0"/>
        </a:p>
      </dgm:t>
    </dgm:pt>
    <dgm:pt modelId="{41A01502-206F-4070-B6AF-CDD012A4B016}" type="parTrans" cxnId="{30D166BF-9BA3-4B7E-BBA8-E8BA7A3492C6}">
      <dgm:prSet/>
      <dgm:spPr/>
      <dgm:t>
        <a:bodyPr/>
        <a:lstStyle/>
        <a:p>
          <a:endParaRPr lang="en-IE"/>
        </a:p>
      </dgm:t>
    </dgm:pt>
    <dgm:pt modelId="{8678B6CC-6B5E-44E9-8C51-FC06D3036C98}" type="sibTrans" cxnId="{30D166BF-9BA3-4B7E-BBA8-E8BA7A3492C6}">
      <dgm:prSet/>
      <dgm:spPr/>
      <dgm:t>
        <a:bodyPr/>
        <a:lstStyle/>
        <a:p>
          <a:endParaRPr lang="en-IE"/>
        </a:p>
      </dgm:t>
    </dgm:pt>
    <dgm:pt modelId="{966A8B32-463D-48A3-A6D2-A48BB59663FA}">
      <dgm:prSet phldrT="[Text]" custT="1"/>
      <dgm:spPr/>
      <dgm:t>
        <a:bodyPr/>
        <a:lstStyle/>
        <a:p>
          <a:r>
            <a:rPr lang="en-IE" sz="1200" b="1" dirty="0" smtClean="0"/>
            <a:t>Reduced costs</a:t>
          </a:r>
          <a:endParaRPr lang="en-IE" sz="1200" dirty="0"/>
        </a:p>
      </dgm:t>
    </dgm:pt>
    <dgm:pt modelId="{8266E86D-B658-4543-8A0C-19260CC188A9}" type="parTrans" cxnId="{47262219-A5B0-4841-A9C1-309065BDC02F}">
      <dgm:prSet/>
      <dgm:spPr/>
      <dgm:t>
        <a:bodyPr/>
        <a:lstStyle/>
        <a:p>
          <a:endParaRPr lang="en-IE"/>
        </a:p>
      </dgm:t>
    </dgm:pt>
    <dgm:pt modelId="{46F03FE6-9A66-41C2-B75F-501D34CC01E0}" type="sibTrans" cxnId="{47262219-A5B0-4841-A9C1-309065BDC02F}">
      <dgm:prSet/>
      <dgm:spPr/>
      <dgm:t>
        <a:bodyPr/>
        <a:lstStyle/>
        <a:p>
          <a:endParaRPr lang="en-IE"/>
        </a:p>
      </dgm:t>
    </dgm:pt>
    <dgm:pt modelId="{8663BA7C-2DF8-4F9B-A342-8F218A7BDD00}">
      <dgm:prSet phldrT="[Text]" custT="1"/>
      <dgm:spPr/>
      <dgm:t>
        <a:bodyPr/>
        <a:lstStyle/>
        <a:p>
          <a:r>
            <a:rPr lang="en-US" sz="1200" b="1" dirty="0" smtClean="0"/>
            <a:t>Cohesive front-end </a:t>
          </a:r>
          <a:endParaRPr lang="en-US" sz="1200" b="1" dirty="0"/>
        </a:p>
      </dgm:t>
    </dgm:pt>
    <dgm:pt modelId="{BFC06FF8-86F4-49F4-9A13-993722DDD736}" type="parTrans" cxnId="{DAFFE431-7DA1-4EFE-8FF8-6A710CAD9260}">
      <dgm:prSet/>
      <dgm:spPr/>
      <dgm:t>
        <a:bodyPr/>
        <a:lstStyle/>
        <a:p>
          <a:endParaRPr lang="en-IE"/>
        </a:p>
      </dgm:t>
    </dgm:pt>
    <dgm:pt modelId="{0FDB1640-1A26-45B2-9F35-BEDCA44FD256}" type="sibTrans" cxnId="{DAFFE431-7DA1-4EFE-8FF8-6A710CAD9260}">
      <dgm:prSet/>
      <dgm:spPr/>
      <dgm:t>
        <a:bodyPr/>
        <a:lstStyle/>
        <a:p>
          <a:endParaRPr lang="en-IE"/>
        </a:p>
      </dgm:t>
    </dgm:pt>
    <dgm:pt modelId="{D77EA20A-9C82-4364-A650-EDD5C007906B}">
      <dgm:prSet phldrT="[Text]" custT="1"/>
      <dgm:spPr/>
      <dgm:t>
        <a:bodyPr/>
        <a:lstStyle/>
        <a:p>
          <a:endParaRPr lang="en-US" sz="1400" b="1" dirty="0"/>
        </a:p>
      </dgm:t>
    </dgm:pt>
    <dgm:pt modelId="{29AE9BEA-4608-435C-9F87-6A23C852324D}" type="parTrans" cxnId="{2EDD68D7-1E55-4CDA-ACFD-A2C53E2AAA63}">
      <dgm:prSet/>
      <dgm:spPr/>
      <dgm:t>
        <a:bodyPr/>
        <a:lstStyle/>
        <a:p>
          <a:endParaRPr lang="en-IE"/>
        </a:p>
      </dgm:t>
    </dgm:pt>
    <dgm:pt modelId="{7D15F3A8-7668-4F12-A437-1F1BC99E9254}" type="sibTrans" cxnId="{2EDD68D7-1E55-4CDA-ACFD-A2C53E2AAA63}">
      <dgm:prSet/>
      <dgm:spPr/>
      <dgm:t>
        <a:bodyPr/>
        <a:lstStyle/>
        <a:p>
          <a:endParaRPr lang="en-IE"/>
        </a:p>
      </dgm:t>
    </dgm:pt>
    <dgm:pt modelId="{B3963C4F-EEA6-45EC-937F-D64C191AF3FE}">
      <dgm:prSet phldrT="[Text]" custT="1"/>
      <dgm:spPr/>
      <dgm:t>
        <a:bodyPr/>
        <a:lstStyle/>
        <a:p>
          <a:r>
            <a:rPr lang="en-US" sz="1200" b="1" dirty="0" smtClean="0"/>
            <a:t>MS Server 2008</a:t>
          </a:r>
          <a:endParaRPr lang="en-US" sz="1200" b="1" dirty="0"/>
        </a:p>
      </dgm:t>
    </dgm:pt>
    <dgm:pt modelId="{5A567982-9AA7-443F-8127-7C8B4EF92140}" type="parTrans" cxnId="{827F111A-5CEB-44A1-B60F-D867FBA1CCD6}">
      <dgm:prSet/>
      <dgm:spPr/>
      <dgm:t>
        <a:bodyPr/>
        <a:lstStyle/>
        <a:p>
          <a:endParaRPr lang="en-US"/>
        </a:p>
      </dgm:t>
    </dgm:pt>
    <dgm:pt modelId="{A16AF146-42D1-434F-BEC3-497FF8EB7D37}" type="sibTrans" cxnId="{827F111A-5CEB-44A1-B60F-D867FBA1CCD6}">
      <dgm:prSet/>
      <dgm:spPr/>
      <dgm:t>
        <a:bodyPr/>
        <a:lstStyle/>
        <a:p>
          <a:endParaRPr lang="en-US"/>
        </a:p>
      </dgm:t>
    </dgm:pt>
    <dgm:pt modelId="{C1AB5750-D996-467A-94DC-1BD6D9CCE5AA}">
      <dgm:prSet phldrT="[Text]" custT="1"/>
      <dgm:spPr/>
      <dgm:t>
        <a:bodyPr/>
        <a:lstStyle/>
        <a:p>
          <a:r>
            <a:rPr lang="en-US" sz="1200" b="1" dirty="0" smtClean="0"/>
            <a:t>C# ASP.NET</a:t>
          </a:r>
          <a:endParaRPr lang="en-US" sz="1200" b="1" dirty="0"/>
        </a:p>
      </dgm:t>
    </dgm:pt>
    <dgm:pt modelId="{51603E22-6F12-46D6-A877-3F0809A7A014}" type="parTrans" cxnId="{7E0A400B-D056-4315-8149-4BD8F5A6B045}">
      <dgm:prSet/>
      <dgm:spPr/>
      <dgm:t>
        <a:bodyPr/>
        <a:lstStyle/>
        <a:p>
          <a:endParaRPr lang="en-US"/>
        </a:p>
      </dgm:t>
    </dgm:pt>
    <dgm:pt modelId="{47964677-228A-4F5C-AFE4-C0CC69640FD9}" type="sibTrans" cxnId="{7E0A400B-D056-4315-8149-4BD8F5A6B045}">
      <dgm:prSet/>
      <dgm:spPr/>
      <dgm:t>
        <a:bodyPr/>
        <a:lstStyle/>
        <a:p>
          <a:endParaRPr lang="en-US"/>
        </a:p>
      </dgm:t>
    </dgm:pt>
    <dgm:pt modelId="{5BF3315B-C7A2-4979-A5F3-0C9FB7098C9C}">
      <dgm:prSet phldrT="[Text]" custT="1"/>
      <dgm:spPr/>
      <dgm:t>
        <a:bodyPr/>
        <a:lstStyle/>
        <a:p>
          <a:r>
            <a:rPr lang="en-IE" sz="1200" b="1" dirty="0" smtClean="0"/>
            <a:t>Processing done on our side</a:t>
          </a:r>
          <a:endParaRPr lang="en-US" sz="1200" b="1" dirty="0"/>
        </a:p>
      </dgm:t>
    </dgm:pt>
    <dgm:pt modelId="{7AFAE227-645C-4F79-A7C6-6C602B166492}" type="parTrans" cxnId="{70AA8016-04B8-4C53-B69E-9A16F20120D2}">
      <dgm:prSet/>
      <dgm:spPr/>
      <dgm:t>
        <a:bodyPr/>
        <a:lstStyle/>
        <a:p>
          <a:endParaRPr lang="en-US"/>
        </a:p>
      </dgm:t>
    </dgm:pt>
    <dgm:pt modelId="{C47C4CA2-6DB5-4EC9-9F64-8E98E46EF646}" type="sibTrans" cxnId="{70AA8016-04B8-4C53-B69E-9A16F20120D2}">
      <dgm:prSet/>
      <dgm:spPr/>
      <dgm:t>
        <a:bodyPr/>
        <a:lstStyle/>
        <a:p>
          <a:endParaRPr lang="en-US"/>
        </a:p>
      </dgm:t>
    </dgm:pt>
    <dgm:pt modelId="{05450564-EFA0-4F79-8960-747E8D1F725C}">
      <dgm:prSet phldrT="[Text]" custT="1"/>
      <dgm:spPr/>
      <dgm:t>
        <a:bodyPr/>
        <a:lstStyle/>
        <a:p>
          <a:r>
            <a:rPr lang="en-IE" sz="1200" b="1" dirty="0" smtClean="0"/>
            <a:t>Centralised</a:t>
          </a:r>
          <a:r>
            <a:rPr lang="ga-IE" sz="1200" b="1" dirty="0" smtClean="0"/>
            <a:t> </a:t>
          </a:r>
          <a:endParaRPr lang="en-US" sz="1200" b="1" dirty="0"/>
        </a:p>
      </dgm:t>
    </dgm:pt>
    <dgm:pt modelId="{6FC7D097-7819-4EB6-9730-077B4FA00702}" type="parTrans" cxnId="{EF867A92-C1D4-48A1-8A74-822900347554}">
      <dgm:prSet/>
      <dgm:spPr/>
      <dgm:t>
        <a:bodyPr/>
        <a:lstStyle/>
        <a:p>
          <a:endParaRPr lang="en-US"/>
        </a:p>
      </dgm:t>
    </dgm:pt>
    <dgm:pt modelId="{F784DD66-CBBC-4290-A92A-6BC672937894}" type="sibTrans" cxnId="{EF867A92-C1D4-48A1-8A74-822900347554}">
      <dgm:prSet/>
      <dgm:spPr/>
      <dgm:t>
        <a:bodyPr/>
        <a:lstStyle/>
        <a:p>
          <a:endParaRPr lang="en-US"/>
        </a:p>
      </dgm:t>
    </dgm:pt>
    <dgm:pt modelId="{E8A1611F-473B-44C5-A1A6-26AF43A4664F}" type="pres">
      <dgm:prSet presAssocID="{7DA7A6E0-3E2A-43E9-BBC9-90E2EF48697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578B7-C8F8-46A5-AAA3-A10CC08D8BE5}" type="pres">
      <dgm:prSet presAssocID="{7DA7A6E0-3E2A-43E9-BBC9-90E2EF486975}" presName="children" presStyleCnt="0"/>
      <dgm:spPr/>
    </dgm:pt>
    <dgm:pt modelId="{AB24AA34-C7A3-418A-966A-C742C305C8EC}" type="pres">
      <dgm:prSet presAssocID="{7DA7A6E0-3E2A-43E9-BBC9-90E2EF486975}" presName="child1group" presStyleCnt="0"/>
      <dgm:spPr/>
    </dgm:pt>
    <dgm:pt modelId="{FC251E89-AAF9-467C-9244-A73BD67F9FC2}" type="pres">
      <dgm:prSet presAssocID="{7DA7A6E0-3E2A-43E9-BBC9-90E2EF486975}" presName="child1" presStyleLbl="bgAcc1" presStyleIdx="0" presStyleCnt="4" custScaleX="134320" custLinFactNeighborX="-8263" custLinFactNeighborY="2216"/>
      <dgm:spPr/>
      <dgm:t>
        <a:bodyPr/>
        <a:lstStyle/>
        <a:p>
          <a:endParaRPr lang="en-US"/>
        </a:p>
      </dgm:t>
    </dgm:pt>
    <dgm:pt modelId="{AB5037D1-AA29-4E1A-BA48-46C8AC838AD3}" type="pres">
      <dgm:prSet presAssocID="{7DA7A6E0-3E2A-43E9-BBC9-90E2EF48697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03D6E-6442-487A-96E5-62BEEF3A8EAD}" type="pres">
      <dgm:prSet presAssocID="{7DA7A6E0-3E2A-43E9-BBC9-90E2EF486975}" presName="child2group" presStyleCnt="0"/>
      <dgm:spPr/>
    </dgm:pt>
    <dgm:pt modelId="{F76FA841-7C9F-4185-88C5-B50963150D9B}" type="pres">
      <dgm:prSet presAssocID="{7DA7A6E0-3E2A-43E9-BBC9-90E2EF486975}" presName="child2" presStyleLbl="bgAcc1" presStyleIdx="1" presStyleCnt="4" custScaleX="116965" custLinFactNeighborX="12589" custLinFactNeighborY="1865"/>
      <dgm:spPr/>
      <dgm:t>
        <a:bodyPr/>
        <a:lstStyle/>
        <a:p>
          <a:endParaRPr lang="en-US"/>
        </a:p>
      </dgm:t>
    </dgm:pt>
    <dgm:pt modelId="{9A095E4C-DCC4-49B8-9528-E2B73C476624}" type="pres">
      <dgm:prSet presAssocID="{7DA7A6E0-3E2A-43E9-BBC9-90E2EF48697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A20AC-6C4C-4ACD-B40C-4FB512324242}" type="pres">
      <dgm:prSet presAssocID="{7DA7A6E0-3E2A-43E9-BBC9-90E2EF486975}" presName="child3group" presStyleCnt="0"/>
      <dgm:spPr/>
    </dgm:pt>
    <dgm:pt modelId="{5B67C19C-862D-45BF-98E5-2A31F5CE0169}" type="pres">
      <dgm:prSet presAssocID="{7DA7A6E0-3E2A-43E9-BBC9-90E2EF486975}" presName="child3" presStyleLbl="bgAcc1" presStyleIdx="2" presStyleCnt="4" custScaleX="123975" custScaleY="109952" custLinFactNeighborX="12236" custLinFactNeighborY="2514"/>
      <dgm:spPr/>
      <dgm:t>
        <a:bodyPr/>
        <a:lstStyle/>
        <a:p>
          <a:endParaRPr lang="en-US"/>
        </a:p>
      </dgm:t>
    </dgm:pt>
    <dgm:pt modelId="{492475F0-8158-431B-9584-46D478903439}" type="pres">
      <dgm:prSet presAssocID="{7DA7A6E0-3E2A-43E9-BBC9-90E2EF48697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CA715-3497-4894-8F75-485D8FB24E97}" type="pres">
      <dgm:prSet presAssocID="{7DA7A6E0-3E2A-43E9-BBC9-90E2EF486975}" presName="child4group" presStyleCnt="0"/>
      <dgm:spPr/>
    </dgm:pt>
    <dgm:pt modelId="{7EEC2E71-7405-4396-B0D6-3C9135DD6AB0}" type="pres">
      <dgm:prSet presAssocID="{7DA7A6E0-3E2A-43E9-BBC9-90E2EF486975}" presName="child4" presStyleLbl="bgAcc1" presStyleIdx="3" presStyleCnt="4" custScaleX="135749" custScaleY="118353" custLinFactNeighborX="-7549" custLinFactNeighborY="-650"/>
      <dgm:spPr/>
      <dgm:t>
        <a:bodyPr/>
        <a:lstStyle/>
        <a:p>
          <a:endParaRPr lang="en-US"/>
        </a:p>
      </dgm:t>
    </dgm:pt>
    <dgm:pt modelId="{3BBE9C26-6CF5-4C5D-BD22-BE3922C0D0D5}" type="pres">
      <dgm:prSet presAssocID="{7DA7A6E0-3E2A-43E9-BBC9-90E2EF48697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FC652-8C0E-4604-B3E0-D7DB1DF02C44}" type="pres">
      <dgm:prSet presAssocID="{7DA7A6E0-3E2A-43E9-BBC9-90E2EF486975}" presName="childPlaceholder" presStyleCnt="0"/>
      <dgm:spPr/>
    </dgm:pt>
    <dgm:pt modelId="{F4C01B21-16E4-4819-9BBF-677261BBA28A}" type="pres">
      <dgm:prSet presAssocID="{7DA7A6E0-3E2A-43E9-BBC9-90E2EF486975}" presName="circle" presStyleCnt="0"/>
      <dgm:spPr/>
    </dgm:pt>
    <dgm:pt modelId="{543E484A-4554-4558-9C99-C23F37F18F91}" type="pres">
      <dgm:prSet presAssocID="{7DA7A6E0-3E2A-43E9-BBC9-90E2EF48697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112D-C1CE-40A5-9685-0F9BD5E12D64}" type="pres">
      <dgm:prSet presAssocID="{7DA7A6E0-3E2A-43E9-BBC9-90E2EF48697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853E-7B36-4B28-9F77-FA96580E3725}" type="pres">
      <dgm:prSet presAssocID="{7DA7A6E0-3E2A-43E9-BBC9-90E2EF48697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50EC6-61F8-4BB2-8FAA-A12ADDE09204}" type="pres">
      <dgm:prSet presAssocID="{7DA7A6E0-3E2A-43E9-BBC9-90E2EF48697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3315C-A372-4380-919B-EE134B06221A}" type="pres">
      <dgm:prSet presAssocID="{7DA7A6E0-3E2A-43E9-BBC9-90E2EF486975}" presName="quadrantPlaceholder" presStyleCnt="0"/>
      <dgm:spPr/>
    </dgm:pt>
    <dgm:pt modelId="{F2628926-65BE-4492-BF42-20080657DCD9}" type="pres">
      <dgm:prSet presAssocID="{7DA7A6E0-3E2A-43E9-BBC9-90E2EF486975}" presName="center1" presStyleLbl="fgShp" presStyleIdx="0" presStyleCnt="2"/>
      <dgm:spPr/>
    </dgm:pt>
    <dgm:pt modelId="{27FDA01C-E23D-4B28-A198-556CDF0ECE21}" type="pres">
      <dgm:prSet presAssocID="{7DA7A6E0-3E2A-43E9-BBC9-90E2EF486975}" presName="center2" presStyleLbl="fgShp" presStyleIdx="1" presStyleCnt="2"/>
      <dgm:spPr/>
    </dgm:pt>
  </dgm:ptLst>
  <dgm:cxnLst>
    <dgm:cxn modelId="{A3889959-A737-470D-8D40-59DF4B07A270}" type="presOf" srcId="{966A8B32-463D-48A3-A6D2-A48BB59663FA}" destId="{F76FA841-7C9F-4185-88C5-B50963150D9B}" srcOrd="0" destOrd="2" presId="urn:microsoft.com/office/officeart/2005/8/layout/cycle4#2"/>
    <dgm:cxn modelId="{3B779170-0212-4258-A738-DB10EB4913BC}" type="presOf" srcId="{8663BA7C-2DF8-4F9B-A342-8F218A7BDD00}" destId="{3BBE9C26-6CF5-4C5D-BD22-BE3922C0D0D5}" srcOrd="1" destOrd="1" presId="urn:microsoft.com/office/officeart/2005/8/layout/cycle4#2"/>
    <dgm:cxn modelId="{5AA0F361-B5AD-4F99-A990-B47B637AF289}" type="presOf" srcId="{D77EA20A-9C82-4364-A650-EDD5C007906B}" destId="{5B67C19C-862D-45BF-98E5-2A31F5CE0169}" srcOrd="0" destOrd="4" presId="urn:microsoft.com/office/officeart/2005/8/layout/cycle4#2"/>
    <dgm:cxn modelId="{523C0D74-4732-4A38-AB90-5A5276EF85F0}" type="presOf" srcId="{86382D67-5EC8-41DB-8ACC-5465EA23D1D0}" destId="{492475F0-8158-431B-9584-46D478903439}" srcOrd="1" destOrd="6" presId="urn:microsoft.com/office/officeart/2005/8/layout/cycle4#2"/>
    <dgm:cxn modelId="{9AB546F6-0A32-4941-A249-83EEF6BFAE7F}" type="presOf" srcId="{485AF601-6DA5-4FE7-843C-A32495616AF9}" destId="{F76FA841-7C9F-4185-88C5-B50963150D9B}" srcOrd="0" destOrd="1" presId="urn:microsoft.com/office/officeart/2005/8/layout/cycle4#2"/>
    <dgm:cxn modelId="{5088C0B9-5BAF-43C5-B3E9-8484008694D7}" type="presOf" srcId="{D77EA20A-9C82-4364-A650-EDD5C007906B}" destId="{492475F0-8158-431B-9584-46D478903439}" srcOrd="1" destOrd="4" presId="urn:microsoft.com/office/officeart/2005/8/layout/cycle4#2"/>
    <dgm:cxn modelId="{827F111A-5CEB-44A1-B60F-D867FBA1CCD6}" srcId="{E8C3F5EB-A202-4B94-A2F4-0416414A314C}" destId="{B3963C4F-EEA6-45EC-937F-D64C191AF3FE}" srcOrd="2" destOrd="0" parTransId="{5A567982-9AA7-443F-8127-7C8B4EF92140}" sibTransId="{A16AF146-42D1-434F-BEC3-497FF8EB7D37}"/>
    <dgm:cxn modelId="{70AA8016-04B8-4C53-B69E-9A16F20120D2}" srcId="{B3645A18-2DB8-4937-BFB6-ADC727C35230}" destId="{5BF3315B-C7A2-4979-A5F3-0C9FB7098C9C}" srcOrd="3" destOrd="0" parTransId="{7AFAE227-645C-4F79-A7C6-6C602B166492}" sibTransId="{C47C4CA2-6DB5-4EC9-9F64-8E98E46EF646}"/>
    <dgm:cxn modelId="{ED6170A7-2B1E-4D84-B556-1B94CAE5F90F}" srcId="{E8C3F5EB-A202-4B94-A2F4-0416414A314C}" destId="{D199F0AE-96AB-42B7-9B3F-446DEFD4969E}" srcOrd="0" destOrd="0" parTransId="{C9E1B121-97E1-4D29-89D3-06857561DAF8}" sibTransId="{09D7FA5A-0952-48CD-BECF-9115F0067F70}"/>
    <dgm:cxn modelId="{F117ED57-BE26-4034-92FF-AEEAB38D1069}" type="presOf" srcId="{BEA5D33E-1736-46E2-ABBA-10A15088F7A8}" destId="{FC251E89-AAF9-467C-9244-A73BD67F9FC2}" srcOrd="0" destOrd="1" presId="urn:microsoft.com/office/officeart/2005/8/layout/cycle4#2"/>
    <dgm:cxn modelId="{372EB0DD-566C-4BA9-BCEC-208BE741E7A0}" srcId="{B3645A18-2DB8-4937-BFB6-ADC727C35230}" destId="{153AF39B-A4E7-4C4E-8A43-B07428FA9AF5}" srcOrd="0" destOrd="0" parTransId="{CDEC22D3-EED5-4C31-A59D-3591963D1C52}" sibTransId="{CE36AB30-158C-461E-BB10-A97FE114DA07}"/>
    <dgm:cxn modelId="{30D166BF-9BA3-4B7E-BBA8-E8BA7A3492C6}" srcId="{E8C3F5EB-A202-4B94-A2F4-0416414A314C}" destId="{45A5241B-1B74-41D8-8BB0-9B5078081BDE}" srcOrd="3" destOrd="0" parTransId="{41A01502-206F-4070-B6AF-CDD012A4B016}" sibTransId="{8678B6CC-6B5E-44E9-8C51-FC06D3036C98}"/>
    <dgm:cxn modelId="{A19ED3F9-71A2-4E2B-9DD4-DF6CFF77C43B}" type="presOf" srcId="{7DA7A6E0-3E2A-43E9-BBC9-90E2EF486975}" destId="{E8A1611F-473B-44C5-A1A6-26AF43A4664F}" srcOrd="0" destOrd="0" presId="urn:microsoft.com/office/officeart/2005/8/layout/cycle4#2"/>
    <dgm:cxn modelId="{B469700F-9B78-42E7-B906-642688904C1A}" srcId="{8F7044D6-B8B5-4C16-A6BA-45E82F052C5A}" destId="{7AB0189E-8C93-4BF2-B933-3F425168C9DF}" srcOrd="0" destOrd="0" parTransId="{51104AFA-2B45-49AC-802E-C9096E9EA14D}" sibTransId="{DEA99998-28C9-46EA-8864-64CC604E5688}"/>
    <dgm:cxn modelId="{2EDD68D7-1E55-4CDA-ACFD-A2C53E2AAA63}" srcId="{E8C3F5EB-A202-4B94-A2F4-0416414A314C}" destId="{D77EA20A-9C82-4364-A650-EDD5C007906B}" srcOrd="4" destOrd="0" parTransId="{29AE9BEA-4608-435C-9F87-6A23C852324D}" sibTransId="{7D15F3A8-7668-4F12-A437-1F1BC99E9254}"/>
    <dgm:cxn modelId="{EB2DF171-2DA0-4FA3-A49B-ACC1D78A41AB}" srcId="{E8C3F5EB-A202-4B94-A2F4-0416414A314C}" destId="{03DBDC5B-7222-4644-9F07-B9C96CBAC87D}" srcOrd="5" destOrd="0" parTransId="{9843B472-B51F-40F7-8E80-CF0DBB28BD3C}" sibTransId="{AC2C47C3-0A29-4371-8B3A-B40ACCD4D7C0}"/>
    <dgm:cxn modelId="{38F47FBC-0A92-4F5B-8F92-637D7CAD97C8}" type="presOf" srcId="{BEA5D33E-1736-46E2-ABBA-10A15088F7A8}" destId="{AB5037D1-AA29-4E1A-BA48-46C8AC838AD3}" srcOrd="1" destOrd="1" presId="urn:microsoft.com/office/officeart/2005/8/layout/cycle4#2"/>
    <dgm:cxn modelId="{47262219-A5B0-4841-A9C1-309065BDC02F}" srcId="{8F7044D6-B8B5-4C16-A6BA-45E82F052C5A}" destId="{966A8B32-463D-48A3-A6D2-A48BB59663FA}" srcOrd="2" destOrd="0" parTransId="{8266E86D-B658-4543-8A0C-19260CC188A9}" sibTransId="{46F03FE6-9A66-41C2-B75F-501D34CC01E0}"/>
    <dgm:cxn modelId="{8D06FF1D-BFEF-45D9-AE74-D5AEA7689493}" type="presOf" srcId="{03DBDC5B-7222-4644-9F07-B9C96CBAC87D}" destId="{5B67C19C-862D-45BF-98E5-2A31F5CE0169}" srcOrd="0" destOrd="5" presId="urn:microsoft.com/office/officeart/2005/8/layout/cycle4#2"/>
    <dgm:cxn modelId="{D5E667A0-0412-485C-A2F3-138480279548}" type="presOf" srcId="{C1AB5750-D996-467A-94DC-1BD6D9CCE5AA}" destId="{492475F0-8158-431B-9584-46D478903439}" srcOrd="1" destOrd="1" presId="urn:microsoft.com/office/officeart/2005/8/layout/cycle4#2"/>
    <dgm:cxn modelId="{D681B82C-BAEB-4204-8F32-0387FF583059}" type="presOf" srcId="{153AF39B-A4E7-4C4E-8A43-B07428FA9AF5}" destId="{FC251E89-AAF9-467C-9244-A73BD67F9FC2}" srcOrd="0" destOrd="0" presId="urn:microsoft.com/office/officeart/2005/8/layout/cycle4#2"/>
    <dgm:cxn modelId="{A4F67BDC-8D04-426F-B7CD-53187D3BFE03}" type="presOf" srcId="{E8C3F5EB-A202-4B94-A2F4-0416414A314C}" destId="{A110853E-7B36-4B28-9F77-FA96580E3725}" srcOrd="0" destOrd="0" presId="urn:microsoft.com/office/officeart/2005/8/layout/cycle4#2"/>
    <dgm:cxn modelId="{57CFF707-AEB4-44A9-8694-474917FF8A92}" srcId="{7DA7A6E0-3E2A-43E9-BBC9-90E2EF486975}" destId="{8F7044D6-B8B5-4C16-A6BA-45E82F052C5A}" srcOrd="1" destOrd="0" parTransId="{35EF31E3-2CF4-4D8E-8F11-30561AA42334}" sibTransId="{72BC9A01-6AE9-4A27-B46E-91F168C7E2D2}"/>
    <dgm:cxn modelId="{BA86ABB5-46FA-459B-BFE4-0CAF3AAA04FC}" type="presOf" srcId="{05450564-EFA0-4F79-8960-747E8D1F725C}" destId="{FC251E89-AAF9-467C-9244-A73BD67F9FC2}" srcOrd="0" destOrd="4" presId="urn:microsoft.com/office/officeart/2005/8/layout/cycle4#2"/>
    <dgm:cxn modelId="{CD14ACCC-C551-4E90-9E82-D6A4B8CE995D}" type="presOf" srcId="{E35532CB-78C4-4E4D-9933-26C4B6744619}" destId="{7EEC2E71-7405-4396-B0D6-3C9135DD6AB0}" srcOrd="0" destOrd="0" presId="urn:microsoft.com/office/officeart/2005/8/layout/cycle4#2"/>
    <dgm:cxn modelId="{8432F97C-FD32-43B4-8285-F0418AA66153}" type="presOf" srcId="{45A5241B-1B74-41D8-8BB0-9B5078081BDE}" destId="{5B67C19C-862D-45BF-98E5-2A31F5CE0169}" srcOrd="0" destOrd="3" presId="urn:microsoft.com/office/officeart/2005/8/layout/cycle4#2"/>
    <dgm:cxn modelId="{39527F25-89EF-4E51-BB01-689A5CFACDF6}" type="presOf" srcId="{7AB0189E-8C93-4BF2-B933-3F425168C9DF}" destId="{F76FA841-7C9F-4185-88C5-B50963150D9B}" srcOrd="0" destOrd="0" presId="urn:microsoft.com/office/officeart/2005/8/layout/cycle4#2"/>
    <dgm:cxn modelId="{796BADC3-A07F-4D6A-9614-9052157B440B}" type="presOf" srcId="{C1AB5750-D996-467A-94DC-1BD6D9CCE5AA}" destId="{5B67C19C-862D-45BF-98E5-2A31F5CE0169}" srcOrd="0" destOrd="1" presId="urn:microsoft.com/office/officeart/2005/8/layout/cycle4#2"/>
    <dgm:cxn modelId="{053143F9-A818-47BB-ABB6-EA1B93EB569B}" type="presOf" srcId="{966A8B32-463D-48A3-A6D2-A48BB59663FA}" destId="{9A095E4C-DCC4-49B8-9528-E2B73C476624}" srcOrd="1" destOrd="2" presId="urn:microsoft.com/office/officeart/2005/8/layout/cycle4#2"/>
    <dgm:cxn modelId="{1D5E8DA7-9D6F-4054-BD52-E55C555963F3}" type="presOf" srcId="{5BF3315B-C7A2-4979-A5F3-0C9FB7098C9C}" destId="{FC251E89-AAF9-467C-9244-A73BD67F9FC2}" srcOrd="0" destOrd="3" presId="urn:microsoft.com/office/officeart/2005/8/layout/cycle4#2"/>
    <dgm:cxn modelId="{DAFFE431-7DA1-4EFE-8FF8-6A710CAD9260}" srcId="{E72587FE-63E4-48ED-BB06-F968D8A17035}" destId="{8663BA7C-2DF8-4F9B-A342-8F218A7BDD00}" srcOrd="1" destOrd="0" parTransId="{BFC06FF8-86F4-49F4-9A13-993722DDD736}" sibTransId="{0FDB1640-1A26-45B2-9F35-BEDCA44FD256}"/>
    <dgm:cxn modelId="{A43F14B1-5C35-4DA8-9332-5F0AF729A33A}" srcId="{B3645A18-2DB8-4937-BFB6-ADC727C35230}" destId="{BEA5D33E-1736-46E2-ABBA-10A15088F7A8}" srcOrd="1" destOrd="0" parTransId="{2E49D6FC-7A0E-4C37-B25C-BDA8FCEDE25C}" sibTransId="{EB5757E6-E08D-4F12-A0AB-1F83B06B6700}"/>
    <dgm:cxn modelId="{50CD7073-736F-4101-A773-3FEFC48549CB}" type="presOf" srcId="{5BF3315B-C7A2-4979-A5F3-0C9FB7098C9C}" destId="{AB5037D1-AA29-4E1A-BA48-46C8AC838AD3}" srcOrd="1" destOrd="3" presId="urn:microsoft.com/office/officeart/2005/8/layout/cycle4#2"/>
    <dgm:cxn modelId="{FE4D6934-4A82-438A-9B8F-1C3F2C4E1692}" type="presOf" srcId="{03DBDC5B-7222-4644-9F07-B9C96CBAC87D}" destId="{492475F0-8158-431B-9584-46D478903439}" srcOrd="1" destOrd="5" presId="urn:microsoft.com/office/officeart/2005/8/layout/cycle4#2"/>
    <dgm:cxn modelId="{84D3F6EB-E87F-47BD-9FFB-8E5BA1D2B8A7}" srcId="{8F7044D6-B8B5-4C16-A6BA-45E82F052C5A}" destId="{485AF601-6DA5-4FE7-843C-A32495616AF9}" srcOrd="1" destOrd="0" parTransId="{90A55B54-A9A2-445D-AFAE-47E2A90AC583}" sibTransId="{8590C667-1581-4E17-BC19-E7CDF8A3BC3B}"/>
    <dgm:cxn modelId="{A5E49106-BAEE-4C50-8EA2-9FAAE81979C3}" srcId="{7DA7A6E0-3E2A-43E9-BBC9-90E2EF486975}" destId="{B3645A18-2DB8-4937-BFB6-ADC727C35230}" srcOrd="0" destOrd="0" parTransId="{F7477133-1BF8-46D0-B20F-2D2A446CBAA1}" sibTransId="{C3AB6CEB-CFDF-4163-AD1A-5F9538458AE3}"/>
    <dgm:cxn modelId="{E025EEE3-AC12-4B54-875F-2777C9FC79EE}" type="presOf" srcId="{7AB0189E-8C93-4BF2-B933-3F425168C9DF}" destId="{9A095E4C-DCC4-49B8-9528-E2B73C476624}" srcOrd="1" destOrd="0" presId="urn:microsoft.com/office/officeart/2005/8/layout/cycle4#2"/>
    <dgm:cxn modelId="{51E30F79-C0D7-4F77-A184-36C8CFB158C6}" type="presOf" srcId="{8F7044D6-B8B5-4C16-A6BA-45E82F052C5A}" destId="{5164112D-C1CE-40A5-9685-0F9BD5E12D64}" srcOrd="0" destOrd="0" presId="urn:microsoft.com/office/officeart/2005/8/layout/cycle4#2"/>
    <dgm:cxn modelId="{EF867A92-C1D4-48A1-8A74-822900347554}" srcId="{B3645A18-2DB8-4937-BFB6-ADC727C35230}" destId="{05450564-EFA0-4F79-8960-747E8D1F725C}" srcOrd="4" destOrd="0" parTransId="{6FC7D097-7819-4EB6-9730-077B4FA00702}" sibTransId="{F784DD66-CBBC-4290-A92A-6BC672937894}"/>
    <dgm:cxn modelId="{91305CAE-D674-471A-8F4F-76D13A9D96CF}" type="presOf" srcId="{86382D67-5EC8-41DB-8ACC-5465EA23D1D0}" destId="{5B67C19C-862D-45BF-98E5-2A31F5CE0169}" srcOrd="0" destOrd="6" presId="urn:microsoft.com/office/officeart/2005/8/layout/cycle4#2"/>
    <dgm:cxn modelId="{4849FCB8-9632-4D1A-BB30-3E6E70273785}" type="presOf" srcId="{D199F0AE-96AB-42B7-9B3F-446DEFD4969E}" destId="{5B67C19C-862D-45BF-98E5-2A31F5CE0169}" srcOrd="0" destOrd="0" presId="urn:microsoft.com/office/officeart/2005/8/layout/cycle4#2"/>
    <dgm:cxn modelId="{195B813E-86AB-4E3B-B8D9-72E3729B0A07}" type="presOf" srcId="{E35532CB-78C4-4E4D-9933-26C4B6744619}" destId="{3BBE9C26-6CF5-4C5D-BD22-BE3922C0D0D5}" srcOrd="1" destOrd="0" presId="urn:microsoft.com/office/officeart/2005/8/layout/cycle4#2"/>
    <dgm:cxn modelId="{552B952A-8D5F-49BA-948A-0E9FACED3933}" type="presOf" srcId="{AF7745D6-4775-4C59-B804-E307C24D3B35}" destId="{AB5037D1-AA29-4E1A-BA48-46C8AC838AD3}" srcOrd="1" destOrd="2" presId="urn:microsoft.com/office/officeart/2005/8/layout/cycle4#2"/>
    <dgm:cxn modelId="{254208F6-F9B6-419A-9C39-E03583615ECD}" type="presOf" srcId="{8663BA7C-2DF8-4F9B-A342-8F218A7BDD00}" destId="{7EEC2E71-7405-4396-B0D6-3C9135DD6AB0}" srcOrd="0" destOrd="1" presId="urn:microsoft.com/office/officeart/2005/8/layout/cycle4#2"/>
    <dgm:cxn modelId="{6EBD68CC-6B34-4AD8-A189-C98E3627B54F}" type="presOf" srcId="{05450564-EFA0-4F79-8960-747E8D1F725C}" destId="{AB5037D1-AA29-4E1A-BA48-46C8AC838AD3}" srcOrd="1" destOrd="4" presId="urn:microsoft.com/office/officeart/2005/8/layout/cycle4#2"/>
    <dgm:cxn modelId="{32D0D2BB-AB56-4936-A9F8-B407EF6A327B}" srcId="{B3645A18-2DB8-4937-BFB6-ADC727C35230}" destId="{AF7745D6-4775-4C59-B804-E307C24D3B35}" srcOrd="2" destOrd="0" parTransId="{928BE778-CF3D-44EE-B8AB-07815E45F145}" sibTransId="{DD113830-81E6-4B95-8B24-655487CA88D6}"/>
    <dgm:cxn modelId="{F57378DF-123A-4BA4-B296-846D3BC565BE}" type="presOf" srcId="{E72587FE-63E4-48ED-BB06-F968D8A17035}" destId="{8CF50EC6-61F8-4BB2-8FAA-A12ADDE09204}" srcOrd="0" destOrd="0" presId="urn:microsoft.com/office/officeart/2005/8/layout/cycle4#2"/>
    <dgm:cxn modelId="{A5A75C4C-1347-4BA3-9ADD-BF301AEA6FC7}" srcId="{E8C3F5EB-A202-4B94-A2F4-0416414A314C}" destId="{86382D67-5EC8-41DB-8ACC-5465EA23D1D0}" srcOrd="6" destOrd="0" parTransId="{902DC886-1175-4C38-BAD5-7F339AA88BF4}" sibTransId="{490B94DE-8F25-4DED-9EFB-81904695CBD7}"/>
    <dgm:cxn modelId="{6EA8E071-9C3D-419B-A95C-5EABD2803F41}" type="presOf" srcId="{D199F0AE-96AB-42B7-9B3F-446DEFD4969E}" destId="{492475F0-8158-431B-9584-46D478903439}" srcOrd="1" destOrd="0" presId="urn:microsoft.com/office/officeart/2005/8/layout/cycle4#2"/>
    <dgm:cxn modelId="{828D6298-E03B-4A62-93ED-02501BD28ABF}" type="presOf" srcId="{AF7745D6-4775-4C59-B804-E307C24D3B35}" destId="{FC251E89-AAF9-467C-9244-A73BD67F9FC2}" srcOrd="0" destOrd="2" presId="urn:microsoft.com/office/officeart/2005/8/layout/cycle4#2"/>
    <dgm:cxn modelId="{D4CFF927-98F9-41F4-AC6D-89AA57CBBDB9}" type="presOf" srcId="{B3645A18-2DB8-4937-BFB6-ADC727C35230}" destId="{543E484A-4554-4558-9C99-C23F37F18F91}" srcOrd="0" destOrd="0" presId="urn:microsoft.com/office/officeart/2005/8/layout/cycle4#2"/>
    <dgm:cxn modelId="{7E0A400B-D056-4315-8149-4BD8F5A6B045}" srcId="{E8C3F5EB-A202-4B94-A2F4-0416414A314C}" destId="{C1AB5750-D996-467A-94DC-1BD6D9CCE5AA}" srcOrd="1" destOrd="0" parTransId="{51603E22-6F12-46D6-A877-3F0809A7A014}" sibTransId="{47964677-228A-4F5C-AFE4-C0CC69640FD9}"/>
    <dgm:cxn modelId="{9FAB2C0F-0137-4487-BBD4-4A1D40F5456C}" srcId="{7DA7A6E0-3E2A-43E9-BBC9-90E2EF486975}" destId="{E8C3F5EB-A202-4B94-A2F4-0416414A314C}" srcOrd="2" destOrd="0" parTransId="{857449BB-2BAD-4E51-8666-FD482EEF97B2}" sibTransId="{D7C2A78D-5037-4F70-8661-1CA8A45FA2E0}"/>
    <dgm:cxn modelId="{68719B96-E3FD-4486-B1BB-7F0D69B60F38}" srcId="{E72587FE-63E4-48ED-BB06-F968D8A17035}" destId="{E35532CB-78C4-4E4D-9933-26C4B6744619}" srcOrd="0" destOrd="0" parTransId="{B949CDFC-493A-42B0-A9AC-18CF31EF0E0F}" sibTransId="{418C10E5-EB7F-4651-A817-2EA9162A8FB2}"/>
    <dgm:cxn modelId="{502AC5F5-CA2F-46DA-BC77-1C8ED0DCC800}" type="presOf" srcId="{B3963C4F-EEA6-45EC-937F-D64C191AF3FE}" destId="{5B67C19C-862D-45BF-98E5-2A31F5CE0169}" srcOrd="0" destOrd="2" presId="urn:microsoft.com/office/officeart/2005/8/layout/cycle4#2"/>
    <dgm:cxn modelId="{97667E57-EEE2-4C46-A144-685670C3E198}" type="presOf" srcId="{45A5241B-1B74-41D8-8BB0-9B5078081BDE}" destId="{492475F0-8158-431B-9584-46D478903439}" srcOrd="1" destOrd="3" presId="urn:microsoft.com/office/officeart/2005/8/layout/cycle4#2"/>
    <dgm:cxn modelId="{C70258AA-2560-43AE-BAC2-FBC53AB98E68}" type="presOf" srcId="{153AF39B-A4E7-4C4E-8A43-B07428FA9AF5}" destId="{AB5037D1-AA29-4E1A-BA48-46C8AC838AD3}" srcOrd="1" destOrd="0" presId="urn:microsoft.com/office/officeart/2005/8/layout/cycle4#2"/>
    <dgm:cxn modelId="{08ABC872-161A-4BDF-A1DC-385F562C2AFA}" type="presOf" srcId="{485AF601-6DA5-4FE7-843C-A32495616AF9}" destId="{9A095E4C-DCC4-49B8-9528-E2B73C476624}" srcOrd="1" destOrd="1" presId="urn:microsoft.com/office/officeart/2005/8/layout/cycle4#2"/>
    <dgm:cxn modelId="{625F73FD-7024-4C84-8B48-4F716C46B914}" type="presOf" srcId="{B3963C4F-EEA6-45EC-937F-D64C191AF3FE}" destId="{492475F0-8158-431B-9584-46D478903439}" srcOrd="1" destOrd="2" presId="urn:microsoft.com/office/officeart/2005/8/layout/cycle4#2"/>
    <dgm:cxn modelId="{B09EEF01-132D-4F32-B64C-57BE7A48D744}" srcId="{7DA7A6E0-3E2A-43E9-BBC9-90E2EF486975}" destId="{E72587FE-63E4-48ED-BB06-F968D8A17035}" srcOrd="3" destOrd="0" parTransId="{34B0F6EA-D83D-47D3-83A5-A0448F8D51F1}" sibTransId="{CBEF5E0F-C12A-42EE-966E-3B957E410648}"/>
    <dgm:cxn modelId="{2962336F-F06E-4D4C-8681-CD0DFCA9AC06}" type="presParOf" srcId="{E8A1611F-473B-44C5-A1A6-26AF43A4664F}" destId="{7F7578B7-C8F8-46A5-AAA3-A10CC08D8BE5}" srcOrd="0" destOrd="0" presId="urn:microsoft.com/office/officeart/2005/8/layout/cycle4#2"/>
    <dgm:cxn modelId="{D54A0555-673D-4A71-8D1A-DCF74DFA61A3}" type="presParOf" srcId="{7F7578B7-C8F8-46A5-AAA3-A10CC08D8BE5}" destId="{AB24AA34-C7A3-418A-966A-C742C305C8EC}" srcOrd="0" destOrd="0" presId="urn:microsoft.com/office/officeart/2005/8/layout/cycle4#2"/>
    <dgm:cxn modelId="{C1BAA6C0-6538-41AC-B00C-28C41C4E9334}" type="presParOf" srcId="{AB24AA34-C7A3-418A-966A-C742C305C8EC}" destId="{FC251E89-AAF9-467C-9244-A73BD67F9FC2}" srcOrd="0" destOrd="0" presId="urn:microsoft.com/office/officeart/2005/8/layout/cycle4#2"/>
    <dgm:cxn modelId="{EB6E7C09-A1A7-446D-AB37-DE367D819597}" type="presParOf" srcId="{AB24AA34-C7A3-418A-966A-C742C305C8EC}" destId="{AB5037D1-AA29-4E1A-BA48-46C8AC838AD3}" srcOrd="1" destOrd="0" presId="urn:microsoft.com/office/officeart/2005/8/layout/cycle4#2"/>
    <dgm:cxn modelId="{EA55B3D7-3795-47A8-8B24-2A70E0BBC041}" type="presParOf" srcId="{7F7578B7-C8F8-46A5-AAA3-A10CC08D8BE5}" destId="{1E803D6E-6442-487A-96E5-62BEEF3A8EAD}" srcOrd="1" destOrd="0" presId="urn:microsoft.com/office/officeart/2005/8/layout/cycle4#2"/>
    <dgm:cxn modelId="{CAF1E5C6-5F4E-4801-99D6-4A3E0C1C90A3}" type="presParOf" srcId="{1E803D6E-6442-487A-96E5-62BEEF3A8EAD}" destId="{F76FA841-7C9F-4185-88C5-B50963150D9B}" srcOrd="0" destOrd="0" presId="urn:microsoft.com/office/officeart/2005/8/layout/cycle4#2"/>
    <dgm:cxn modelId="{32A300FE-49A1-4EE4-8085-84B2BB25543E}" type="presParOf" srcId="{1E803D6E-6442-487A-96E5-62BEEF3A8EAD}" destId="{9A095E4C-DCC4-49B8-9528-E2B73C476624}" srcOrd="1" destOrd="0" presId="urn:microsoft.com/office/officeart/2005/8/layout/cycle4#2"/>
    <dgm:cxn modelId="{45D9B599-3636-4825-B3A2-E78068C32B55}" type="presParOf" srcId="{7F7578B7-C8F8-46A5-AAA3-A10CC08D8BE5}" destId="{229A20AC-6C4C-4ACD-B40C-4FB512324242}" srcOrd="2" destOrd="0" presId="urn:microsoft.com/office/officeart/2005/8/layout/cycle4#2"/>
    <dgm:cxn modelId="{AB292731-DB3D-4E2F-B731-DD92320327F8}" type="presParOf" srcId="{229A20AC-6C4C-4ACD-B40C-4FB512324242}" destId="{5B67C19C-862D-45BF-98E5-2A31F5CE0169}" srcOrd="0" destOrd="0" presId="urn:microsoft.com/office/officeart/2005/8/layout/cycle4#2"/>
    <dgm:cxn modelId="{F1713D0F-0DDA-41B8-9C78-10EDD2E7B7C2}" type="presParOf" srcId="{229A20AC-6C4C-4ACD-B40C-4FB512324242}" destId="{492475F0-8158-431B-9584-46D478903439}" srcOrd="1" destOrd="0" presId="urn:microsoft.com/office/officeart/2005/8/layout/cycle4#2"/>
    <dgm:cxn modelId="{61486AA8-86D2-404E-AA7E-AA49BD985CD5}" type="presParOf" srcId="{7F7578B7-C8F8-46A5-AAA3-A10CC08D8BE5}" destId="{545CA715-3497-4894-8F75-485D8FB24E97}" srcOrd="3" destOrd="0" presId="urn:microsoft.com/office/officeart/2005/8/layout/cycle4#2"/>
    <dgm:cxn modelId="{EC5C6F9C-7893-46DB-9273-027825A2E229}" type="presParOf" srcId="{545CA715-3497-4894-8F75-485D8FB24E97}" destId="{7EEC2E71-7405-4396-B0D6-3C9135DD6AB0}" srcOrd="0" destOrd="0" presId="urn:microsoft.com/office/officeart/2005/8/layout/cycle4#2"/>
    <dgm:cxn modelId="{E489F45D-BA2F-4A46-8243-3EB7E00C8CDB}" type="presParOf" srcId="{545CA715-3497-4894-8F75-485D8FB24E97}" destId="{3BBE9C26-6CF5-4C5D-BD22-BE3922C0D0D5}" srcOrd="1" destOrd="0" presId="urn:microsoft.com/office/officeart/2005/8/layout/cycle4#2"/>
    <dgm:cxn modelId="{4E2257DD-1280-41EB-92B4-76EC096D83D7}" type="presParOf" srcId="{7F7578B7-C8F8-46A5-AAA3-A10CC08D8BE5}" destId="{540FC652-8C0E-4604-B3E0-D7DB1DF02C44}" srcOrd="4" destOrd="0" presId="urn:microsoft.com/office/officeart/2005/8/layout/cycle4#2"/>
    <dgm:cxn modelId="{CB337BD0-0812-404F-8604-8494311981E4}" type="presParOf" srcId="{E8A1611F-473B-44C5-A1A6-26AF43A4664F}" destId="{F4C01B21-16E4-4819-9BBF-677261BBA28A}" srcOrd="1" destOrd="0" presId="urn:microsoft.com/office/officeart/2005/8/layout/cycle4#2"/>
    <dgm:cxn modelId="{CC0F9AE4-93F6-4AA3-A1AC-47F7C7113366}" type="presParOf" srcId="{F4C01B21-16E4-4819-9BBF-677261BBA28A}" destId="{543E484A-4554-4558-9C99-C23F37F18F91}" srcOrd="0" destOrd="0" presId="urn:microsoft.com/office/officeart/2005/8/layout/cycle4#2"/>
    <dgm:cxn modelId="{73F336BA-95CC-4750-A5F9-77F61019812F}" type="presParOf" srcId="{F4C01B21-16E4-4819-9BBF-677261BBA28A}" destId="{5164112D-C1CE-40A5-9685-0F9BD5E12D64}" srcOrd="1" destOrd="0" presId="urn:microsoft.com/office/officeart/2005/8/layout/cycle4#2"/>
    <dgm:cxn modelId="{BC046B5F-C7F7-4570-8B88-03168C87F217}" type="presParOf" srcId="{F4C01B21-16E4-4819-9BBF-677261BBA28A}" destId="{A110853E-7B36-4B28-9F77-FA96580E3725}" srcOrd="2" destOrd="0" presId="urn:microsoft.com/office/officeart/2005/8/layout/cycle4#2"/>
    <dgm:cxn modelId="{BCE7B4D2-85A2-4383-8250-5913CBC02464}" type="presParOf" srcId="{F4C01B21-16E4-4819-9BBF-677261BBA28A}" destId="{8CF50EC6-61F8-4BB2-8FAA-A12ADDE09204}" srcOrd="3" destOrd="0" presId="urn:microsoft.com/office/officeart/2005/8/layout/cycle4#2"/>
    <dgm:cxn modelId="{535C968E-EB25-4DA7-9E8D-79230BC4AE09}" type="presParOf" srcId="{F4C01B21-16E4-4819-9BBF-677261BBA28A}" destId="{4203315C-A372-4380-919B-EE134B06221A}" srcOrd="4" destOrd="0" presId="urn:microsoft.com/office/officeart/2005/8/layout/cycle4#2"/>
    <dgm:cxn modelId="{E08D3FCB-221C-4564-866B-4BA5246025E1}" type="presParOf" srcId="{E8A1611F-473B-44C5-A1A6-26AF43A4664F}" destId="{F2628926-65BE-4492-BF42-20080657DCD9}" srcOrd="2" destOrd="0" presId="urn:microsoft.com/office/officeart/2005/8/layout/cycle4#2"/>
    <dgm:cxn modelId="{6F076BFB-C497-4212-B56F-A376EA9B55C1}" type="presParOf" srcId="{E8A1611F-473B-44C5-A1A6-26AF43A4664F}" destId="{27FDA01C-E23D-4B28-A198-556CDF0ECE21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6D485-C759-4A1A-AFD8-ABCF34C329DF}" type="doc">
      <dgm:prSet loTypeId="urn:microsoft.com/office/officeart/2005/8/layout/hProcess9" loCatId="process" qsTypeId="urn:microsoft.com/office/officeart/2005/8/quickstyle/simple1" qsCatId="simple" csTypeId="urn:microsoft.com/office/officeart/2005/8/colors/colorful1#8" csCatId="colorful" phldr="1"/>
      <dgm:spPr/>
    </dgm:pt>
    <dgm:pt modelId="{377930BE-713D-4CA0-9E72-BF9842AE47E0}">
      <dgm:prSet phldrT="[Text]" custT="1"/>
      <dgm:spPr/>
      <dgm:t>
        <a:bodyPr/>
        <a:lstStyle/>
        <a:p>
          <a:pPr algn="l"/>
          <a:r>
            <a:rPr lang="en-IE" sz="1600" b="0" dirty="0" smtClean="0"/>
            <a:t>Consolidate the old </a:t>
          </a:r>
          <a:r>
            <a:rPr lang="en-IE" sz="1600" b="0" dirty="0" err="1" smtClean="0"/>
            <a:t>Fitzpatricks</a:t>
          </a:r>
          <a:r>
            <a:rPr lang="en-IE" sz="1600" b="0" dirty="0" smtClean="0"/>
            <a:t>  and LA Facility data into solid and consistent formats – LOTS of data cleansing</a:t>
          </a:r>
          <a:endParaRPr lang="en-US" sz="1500" b="1" dirty="0"/>
        </a:p>
      </dgm:t>
    </dgm:pt>
    <dgm:pt modelId="{5B936B6F-FD46-4D76-82F2-AC54D5416237}" type="parTrans" cxnId="{5945C3FA-D677-465D-9AF0-CB6AE75A820F}">
      <dgm:prSet/>
      <dgm:spPr/>
      <dgm:t>
        <a:bodyPr/>
        <a:lstStyle/>
        <a:p>
          <a:endParaRPr lang="en-US"/>
        </a:p>
      </dgm:t>
    </dgm:pt>
    <dgm:pt modelId="{6EFF90ED-93E6-4353-AD65-D615291B789A}" type="sibTrans" cxnId="{5945C3FA-D677-465D-9AF0-CB6AE75A820F}">
      <dgm:prSet/>
      <dgm:spPr/>
      <dgm:t>
        <a:bodyPr/>
        <a:lstStyle/>
        <a:p>
          <a:endParaRPr lang="en-US"/>
        </a:p>
      </dgm:t>
    </dgm:pt>
    <dgm:pt modelId="{5F976097-561A-483B-9F37-1D6FEF4FA7C4}">
      <dgm:prSet phldrT="[Text]" custT="1"/>
      <dgm:spPr/>
      <dgm:t>
        <a:bodyPr/>
        <a:lstStyle/>
        <a:p>
          <a:r>
            <a:rPr lang="en-IE" sz="1500" b="1" dirty="0" smtClean="0"/>
            <a:t>Database</a:t>
          </a:r>
          <a:r>
            <a:rPr lang="en-IE" sz="1500" b="1" baseline="0" dirty="0" smtClean="0"/>
            <a:t> Design and implementation</a:t>
          </a:r>
          <a:endParaRPr lang="en-US" sz="1500" b="1" dirty="0"/>
        </a:p>
      </dgm:t>
    </dgm:pt>
    <dgm:pt modelId="{91667600-0323-482A-98A1-23422BC66389}" type="parTrans" cxnId="{B45C4196-F11B-4315-9BEB-041386A82DBA}">
      <dgm:prSet/>
      <dgm:spPr/>
      <dgm:t>
        <a:bodyPr/>
        <a:lstStyle/>
        <a:p>
          <a:endParaRPr lang="en-US"/>
        </a:p>
      </dgm:t>
    </dgm:pt>
    <dgm:pt modelId="{414CFBF8-C702-4D6A-8002-84978C063879}" type="sibTrans" cxnId="{B45C4196-F11B-4315-9BEB-041386A82DBA}">
      <dgm:prSet/>
      <dgm:spPr/>
      <dgm:t>
        <a:bodyPr/>
        <a:lstStyle/>
        <a:p>
          <a:endParaRPr lang="en-US"/>
        </a:p>
      </dgm:t>
    </dgm:pt>
    <dgm:pt modelId="{D96D0DE0-BF84-4D4F-B061-039D9AA0CAF6}">
      <dgm:prSet phldrT="[Text]" custT="1"/>
      <dgm:spPr/>
      <dgm:t>
        <a:bodyPr/>
        <a:lstStyle/>
        <a:p>
          <a:r>
            <a:rPr lang="en-IE" sz="1600" b="0" dirty="0" smtClean="0"/>
            <a:t>Front-e</a:t>
          </a:r>
          <a:r>
            <a:rPr lang="en-IE" sz="1600" b="0" baseline="0" dirty="0" smtClean="0"/>
            <a:t>nd Development</a:t>
          </a:r>
          <a:endParaRPr lang="en-US" sz="1600" b="0" dirty="0"/>
        </a:p>
      </dgm:t>
    </dgm:pt>
    <dgm:pt modelId="{172F3D5F-1847-4C5D-B8FD-BDD1E4E6EB09}" type="parTrans" cxnId="{DD1363D2-9AC4-494F-B7C0-86D5A29E7B3A}">
      <dgm:prSet/>
      <dgm:spPr/>
      <dgm:t>
        <a:bodyPr/>
        <a:lstStyle/>
        <a:p>
          <a:endParaRPr lang="en-US"/>
        </a:p>
      </dgm:t>
    </dgm:pt>
    <dgm:pt modelId="{1BDCA883-B0B3-4A2B-9680-CF8F73525C29}" type="sibTrans" cxnId="{DD1363D2-9AC4-494F-B7C0-86D5A29E7B3A}">
      <dgm:prSet/>
      <dgm:spPr/>
      <dgm:t>
        <a:bodyPr/>
        <a:lstStyle/>
        <a:p>
          <a:endParaRPr lang="en-US"/>
        </a:p>
      </dgm:t>
    </dgm:pt>
    <dgm:pt modelId="{47BE5909-C0D2-45FE-ADC6-F2CB095DF952}">
      <dgm:prSet custT="1"/>
      <dgm:spPr/>
      <dgm:t>
        <a:bodyPr/>
        <a:lstStyle/>
        <a:p>
          <a:r>
            <a:rPr lang="en-US" sz="1400" b="1" dirty="0" smtClean="0"/>
            <a:t>Analysis of that consolidated data and data gathering from stake holders as to existing and medium term requirements</a:t>
          </a:r>
          <a:endParaRPr lang="en-GB" sz="1500" dirty="0" smtClean="0"/>
        </a:p>
      </dgm:t>
    </dgm:pt>
    <dgm:pt modelId="{0B984364-5A30-40CA-B673-015DFE96FE4A}" type="parTrans" cxnId="{DB938EFC-EC51-4CD3-8AA3-CFF8D972B2B6}">
      <dgm:prSet/>
      <dgm:spPr/>
      <dgm:t>
        <a:bodyPr/>
        <a:lstStyle/>
        <a:p>
          <a:endParaRPr lang="en-US"/>
        </a:p>
      </dgm:t>
    </dgm:pt>
    <dgm:pt modelId="{BEF5FB17-FE58-424A-8052-A9BB12B2AD01}" type="sibTrans" cxnId="{DB938EFC-EC51-4CD3-8AA3-CFF8D972B2B6}">
      <dgm:prSet/>
      <dgm:spPr/>
      <dgm:t>
        <a:bodyPr/>
        <a:lstStyle/>
        <a:p>
          <a:endParaRPr lang="en-US"/>
        </a:p>
      </dgm:t>
    </dgm:pt>
    <dgm:pt modelId="{E80490F4-3065-4DD6-BADE-0597CEC2B79B}" type="pres">
      <dgm:prSet presAssocID="{14A6D485-C759-4A1A-AFD8-ABCF34C329DF}" presName="CompostProcess" presStyleCnt="0">
        <dgm:presLayoutVars>
          <dgm:dir/>
          <dgm:resizeHandles val="exact"/>
        </dgm:presLayoutVars>
      </dgm:prSet>
      <dgm:spPr/>
    </dgm:pt>
    <dgm:pt modelId="{6A8B9C00-08A7-4745-9BD8-18E7FA7FAC7A}" type="pres">
      <dgm:prSet presAssocID="{14A6D485-C759-4A1A-AFD8-ABCF34C329DF}" presName="arrow" presStyleLbl="bgShp" presStyleIdx="0" presStyleCnt="1" custLinFactNeighborX="384" custLinFactNeighborY="-13793"/>
      <dgm:spPr/>
    </dgm:pt>
    <dgm:pt modelId="{D453C410-6195-4912-8B94-63B5B15ED1DB}" type="pres">
      <dgm:prSet presAssocID="{14A6D485-C759-4A1A-AFD8-ABCF34C329DF}" presName="linearProcess" presStyleCnt="0"/>
      <dgm:spPr/>
    </dgm:pt>
    <dgm:pt modelId="{FE3C16DB-2214-465B-B156-02CB82BE3D59}" type="pres">
      <dgm:prSet presAssocID="{377930BE-713D-4CA0-9E72-BF9842AE47E0}" presName="textNode" presStyleLbl="node1" presStyleIdx="0" presStyleCnt="4" custScaleX="111633" custLinFactNeighborX="-4158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A0255-1476-4480-9AD2-0FECDC762C3D}" type="pres">
      <dgm:prSet presAssocID="{6EFF90ED-93E6-4353-AD65-D615291B789A}" presName="sibTrans" presStyleCnt="0"/>
      <dgm:spPr/>
    </dgm:pt>
    <dgm:pt modelId="{50209CE1-84AE-4C9E-8B00-4BAB69694E66}" type="pres">
      <dgm:prSet presAssocID="{47BE5909-C0D2-45FE-ADC6-F2CB095DF952}" presName="textNode" presStyleLbl="node1" presStyleIdx="1" presStyleCnt="4" custLinFactNeighborX="-66577" custLinFactNeighborY="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1E9B-4484-4EBE-B3FE-A360D2245FD5}" type="pres">
      <dgm:prSet presAssocID="{BEF5FB17-FE58-424A-8052-A9BB12B2AD01}" presName="sibTrans" presStyleCnt="0"/>
      <dgm:spPr/>
    </dgm:pt>
    <dgm:pt modelId="{A24BE298-F4E6-45D7-B9A4-ECA0C254A101}" type="pres">
      <dgm:prSet presAssocID="{5F976097-561A-483B-9F37-1D6FEF4FA7C4}" presName="textNode" presStyleLbl="node1" presStyleIdx="2" presStyleCnt="4" custLinFactX="-5372" custLinFactNeighborX="-100000" custLinFactNeighborY="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A08F0-6CCB-42FB-A5F1-F4B2365C0E49}" type="pres">
      <dgm:prSet presAssocID="{414CFBF8-C702-4D6A-8002-84978C063879}" presName="sibTrans" presStyleCnt="0"/>
      <dgm:spPr/>
    </dgm:pt>
    <dgm:pt modelId="{5874781F-A960-48A5-B8F6-CFFE975DDBEB}" type="pres">
      <dgm:prSet presAssocID="{D96D0DE0-BF84-4D4F-B061-039D9AA0CAF6}" presName="textNode" presStyleLbl="node1" presStyleIdx="3" presStyleCnt="4" custLinFactX="-16469" custLinFactNeighborX="-100000" custLinFactNeighborY="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8C8EA-CFBC-490A-AEDF-B5E62AB99C25}" type="presOf" srcId="{47BE5909-C0D2-45FE-ADC6-F2CB095DF952}" destId="{50209CE1-84AE-4C9E-8B00-4BAB69694E66}" srcOrd="0" destOrd="0" presId="urn:microsoft.com/office/officeart/2005/8/layout/hProcess9"/>
    <dgm:cxn modelId="{12920BE0-BFF5-43AC-B12F-C281ED755CB8}" type="presOf" srcId="{14A6D485-C759-4A1A-AFD8-ABCF34C329DF}" destId="{E80490F4-3065-4DD6-BADE-0597CEC2B79B}" srcOrd="0" destOrd="0" presId="urn:microsoft.com/office/officeart/2005/8/layout/hProcess9"/>
    <dgm:cxn modelId="{871AD2C5-3889-460B-B58E-E0B7B83B4F3B}" type="presOf" srcId="{D96D0DE0-BF84-4D4F-B061-039D9AA0CAF6}" destId="{5874781F-A960-48A5-B8F6-CFFE975DDBEB}" srcOrd="0" destOrd="0" presId="urn:microsoft.com/office/officeart/2005/8/layout/hProcess9"/>
    <dgm:cxn modelId="{BB1EA073-9296-4749-88D2-8DF2D75CBE88}" type="presOf" srcId="{5F976097-561A-483B-9F37-1D6FEF4FA7C4}" destId="{A24BE298-F4E6-45D7-B9A4-ECA0C254A101}" srcOrd="0" destOrd="0" presId="urn:microsoft.com/office/officeart/2005/8/layout/hProcess9"/>
    <dgm:cxn modelId="{B45C4196-F11B-4315-9BEB-041386A82DBA}" srcId="{14A6D485-C759-4A1A-AFD8-ABCF34C329DF}" destId="{5F976097-561A-483B-9F37-1D6FEF4FA7C4}" srcOrd="2" destOrd="0" parTransId="{91667600-0323-482A-98A1-23422BC66389}" sibTransId="{414CFBF8-C702-4D6A-8002-84978C063879}"/>
    <dgm:cxn modelId="{CF374FB5-E4CF-4197-AAAA-462031945E77}" type="presOf" srcId="{377930BE-713D-4CA0-9E72-BF9842AE47E0}" destId="{FE3C16DB-2214-465B-B156-02CB82BE3D59}" srcOrd="0" destOrd="0" presId="urn:microsoft.com/office/officeart/2005/8/layout/hProcess9"/>
    <dgm:cxn modelId="{5945C3FA-D677-465D-9AF0-CB6AE75A820F}" srcId="{14A6D485-C759-4A1A-AFD8-ABCF34C329DF}" destId="{377930BE-713D-4CA0-9E72-BF9842AE47E0}" srcOrd="0" destOrd="0" parTransId="{5B936B6F-FD46-4D76-82F2-AC54D5416237}" sibTransId="{6EFF90ED-93E6-4353-AD65-D615291B789A}"/>
    <dgm:cxn modelId="{DB938EFC-EC51-4CD3-8AA3-CFF8D972B2B6}" srcId="{14A6D485-C759-4A1A-AFD8-ABCF34C329DF}" destId="{47BE5909-C0D2-45FE-ADC6-F2CB095DF952}" srcOrd="1" destOrd="0" parTransId="{0B984364-5A30-40CA-B673-015DFE96FE4A}" sibTransId="{BEF5FB17-FE58-424A-8052-A9BB12B2AD01}"/>
    <dgm:cxn modelId="{DD1363D2-9AC4-494F-B7C0-86D5A29E7B3A}" srcId="{14A6D485-C759-4A1A-AFD8-ABCF34C329DF}" destId="{D96D0DE0-BF84-4D4F-B061-039D9AA0CAF6}" srcOrd="3" destOrd="0" parTransId="{172F3D5F-1847-4C5D-B8FD-BDD1E4E6EB09}" sibTransId="{1BDCA883-B0B3-4A2B-9680-CF8F73525C29}"/>
    <dgm:cxn modelId="{338B2989-DE35-4671-BF55-A64CB28337EB}" type="presParOf" srcId="{E80490F4-3065-4DD6-BADE-0597CEC2B79B}" destId="{6A8B9C00-08A7-4745-9BD8-18E7FA7FAC7A}" srcOrd="0" destOrd="0" presId="urn:microsoft.com/office/officeart/2005/8/layout/hProcess9"/>
    <dgm:cxn modelId="{6D07471A-3A98-4CB0-A7EE-A14A4745545C}" type="presParOf" srcId="{E80490F4-3065-4DD6-BADE-0597CEC2B79B}" destId="{D453C410-6195-4912-8B94-63B5B15ED1DB}" srcOrd="1" destOrd="0" presId="urn:microsoft.com/office/officeart/2005/8/layout/hProcess9"/>
    <dgm:cxn modelId="{B4B482C1-9B07-4C83-9F13-F81B65C5E23E}" type="presParOf" srcId="{D453C410-6195-4912-8B94-63B5B15ED1DB}" destId="{FE3C16DB-2214-465B-B156-02CB82BE3D59}" srcOrd="0" destOrd="0" presId="urn:microsoft.com/office/officeart/2005/8/layout/hProcess9"/>
    <dgm:cxn modelId="{1125B700-B545-4426-A8D9-91A3B6E2B49A}" type="presParOf" srcId="{D453C410-6195-4912-8B94-63B5B15ED1DB}" destId="{973A0255-1476-4480-9AD2-0FECDC762C3D}" srcOrd="1" destOrd="0" presId="urn:microsoft.com/office/officeart/2005/8/layout/hProcess9"/>
    <dgm:cxn modelId="{D17BB783-6CC0-4216-AB3B-823058FB57D2}" type="presParOf" srcId="{D453C410-6195-4912-8B94-63B5B15ED1DB}" destId="{50209CE1-84AE-4C9E-8B00-4BAB69694E66}" srcOrd="2" destOrd="0" presId="urn:microsoft.com/office/officeart/2005/8/layout/hProcess9"/>
    <dgm:cxn modelId="{1C6F27B5-FD01-41A8-A06D-BBDC1803F479}" type="presParOf" srcId="{D453C410-6195-4912-8B94-63B5B15ED1DB}" destId="{47A41E9B-4484-4EBE-B3FE-A360D2245FD5}" srcOrd="3" destOrd="0" presId="urn:microsoft.com/office/officeart/2005/8/layout/hProcess9"/>
    <dgm:cxn modelId="{0FA4488E-D93E-447F-AFAC-B531D9593538}" type="presParOf" srcId="{D453C410-6195-4912-8B94-63B5B15ED1DB}" destId="{A24BE298-F4E6-45D7-B9A4-ECA0C254A101}" srcOrd="4" destOrd="0" presId="urn:microsoft.com/office/officeart/2005/8/layout/hProcess9"/>
    <dgm:cxn modelId="{FB6BB599-4DF6-43AA-9D13-1F8ECE113F16}" type="presParOf" srcId="{D453C410-6195-4912-8B94-63B5B15ED1DB}" destId="{DECA08F0-6CCB-42FB-A5F1-F4B2365C0E49}" srcOrd="5" destOrd="0" presId="urn:microsoft.com/office/officeart/2005/8/layout/hProcess9"/>
    <dgm:cxn modelId="{EF4487B5-EF14-45FF-A385-52D4200561BC}" type="presParOf" srcId="{D453C410-6195-4912-8B94-63B5B15ED1DB}" destId="{5874781F-A960-48A5-B8F6-CFFE975DDB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DBCAAE-965E-4847-B77A-39832B2E88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728EA-F7A7-4A10-9BB9-F0E9C8D8DCB5}">
      <dgm:prSet phldrT="[Text]"/>
      <dgm:spPr/>
      <dgm:t>
        <a:bodyPr/>
        <a:lstStyle/>
        <a:p>
          <a:r>
            <a:rPr lang="en-IE" dirty="0" smtClean="0"/>
            <a:t>Id</a:t>
          </a:r>
          <a:endParaRPr lang="en-US" dirty="0"/>
        </a:p>
      </dgm:t>
    </dgm:pt>
    <dgm:pt modelId="{FCFEA5FA-449A-4BFE-861B-24E383A1C1DE}" type="parTrans" cxnId="{099527BC-9D4A-4FA3-A81D-0D823204B6C9}">
      <dgm:prSet/>
      <dgm:spPr/>
      <dgm:t>
        <a:bodyPr/>
        <a:lstStyle/>
        <a:p>
          <a:endParaRPr lang="en-US"/>
        </a:p>
      </dgm:t>
    </dgm:pt>
    <dgm:pt modelId="{22DCD12D-16BC-4C9B-B92E-8FBB78D1D3FA}" type="sibTrans" cxnId="{099527BC-9D4A-4FA3-A81D-0D823204B6C9}">
      <dgm:prSet/>
      <dgm:spPr/>
      <dgm:t>
        <a:bodyPr/>
        <a:lstStyle/>
        <a:p>
          <a:endParaRPr lang="en-US"/>
        </a:p>
      </dgm:t>
    </dgm:pt>
    <dgm:pt modelId="{51FE054D-C948-469F-8965-C38814D9F26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Attributes</a:t>
          </a:r>
          <a:endParaRPr lang="en-US" dirty="0"/>
        </a:p>
      </dgm:t>
    </dgm:pt>
    <dgm:pt modelId="{E4896D14-20C7-47FD-BEAE-B2967F540AC1}" type="parTrans" cxnId="{159BD638-940F-468C-8D3C-086F00E17BE2}">
      <dgm:prSet/>
      <dgm:spPr/>
      <dgm:t>
        <a:bodyPr/>
        <a:lstStyle/>
        <a:p>
          <a:endParaRPr lang="en-US"/>
        </a:p>
      </dgm:t>
    </dgm:pt>
    <dgm:pt modelId="{279EAED2-A625-4451-8F40-A663A51F86F2}" type="sibTrans" cxnId="{159BD638-940F-468C-8D3C-086F00E17BE2}">
      <dgm:prSet/>
      <dgm:spPr/>
      <dgm:t>
        <a:bodyPr/>
        <a:lstStyle/>
        <a:p>
          <a:endParaRPr lang="en-US"/>
        </a:p>
      </dgm:t>
    </dgm:pt>
    <dgm:pt modelId="{A43FD48A-50F1-4902-A2D9-C60A1B769D4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 smtClean="0"/>
            <a:t>Adding new fields means collecting more granular data</a:t>
          </a:r>
          <a:endParaRPr lang="en-US" dirty="0"/>
        </a:p>
      </dgm:t>
    </dgm:pt>
    <dgm:pt modelId="{8D8716A8-9DD5-46B9-9714-827F31867E11}" type="parTrans" cxnId="{28C527AC-3B1A-4563-B331-D6FDF4FEA42C}">
      <dgm:prSet/>
      <dgm:spPr/>
      <dgm:t>
        <a:bodyPr/>
        <a:lstStyle/>
        <a:p>
          <a:endParaRPr lang="en-US"/>
        </a:p>
      </dgm:t>
    </dgm:pt>
    <dgm:pt modelId="{B2B03411-215A-4874-9AC0-F58313B3F06A}" type="sibTrans" cxnId="{28C527AC-3B1A-4563-B331-D6FDF4FEA42C}">
      <dgm:prSet/>
      <dgm:spPr/>
      <dgm:t>
        <a:bodyPr/>
        <a:lstStyle/>
        <a:p>
          <a:endParaRPr lang="en-US"/>
        </a:p>
      </dgm:t>
    </dgm:pt>
    <dgm:pt modelId="{F10F8456-977B-4752-A399-8AB0A9F8744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Query</a:t>
          </a:r>
          <a:endParaRPr lang="en-US" dirty="0"/>
        </a:p>
      </dgm:t>
    </dgm:pt>
    <dgm:pt modelId="{82CE1BE6-AD06-4C73-8B7F-A8B71CD6BDEB}" type="parTrans" cxnId="{3E6CF5E9-171D-4150-835F-02504C889DC6}">
      <dgm:prSet/>
      <dgm:spPr/>
      <dgm:t>
        <a:bodyPr/>
        <a:lstStyle/>
        <a:p>
          <a:endParaRPr lang="en-US"/>
        </a:p>
      </dgm:t>
    </dgm:pt>
    <dgm:pt modelId="{629E754E-4025-49FC-91A3-C8D54383FB29}" type="sibTrans" cxnId="{3E6CF5E9-171D-4150-835F-02504C889DC6}">
      <dgm:prSet/>
      <dgm:spPr/>
      <dgm:t>
        <a:bodyPr/>
        <a:lstStyle/>
        <a:p>
          <a:endParaRPr lang="en-US"/>
        </a:p>
      </dgm:t>
    </dgm:pt>
    <dgm:pt modelId="{C2CD81F2-8E2A-45EF-8F40-FD0DABDA2BA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 smtClean="0"/>
            <a:t>Joining new permits to previously held permit numbers </a:t>
          </a:r>
          <a:endParaRPr lang="en-US" dirty="0"/>
        </a:p>
      </dgm:t>
    </dgm:pt>
    <dgm:pt modelId="{D2C60E83-0115-45B3-B8E1-A790BD28F06E}" type="parTrans" cxnId="{D58CE4F5-D869-48C6-BE41-BAD3BEBE2D6C}">
      <dgm:prSet/>
      <dgm:spPr/>
      <dgm:t>
        <a:bodyPr/>
        <a:lstStyle/>
        <a:p>
          <a:endParaRPr lang="en-US"/>
        </a:p>
      </dgm:t>
    </dgm:pt>
    <dgm:pt modelId="{E56F0BA1-7E53-44F8-8256-4AF47D35D874}" type="sibTrans" cxnId="{D58CE4F5-D869-48C6-BE41-BAD3BEBE2D6C}">
      <dgm:prSet/>
      <dgm:spPr/>
      <dgm:t>
        <a:bodyPr/>
        <a:lstStyle/>
        <a:p>
          <a:endParaRPr lang="en-US"/>
        </a:p>
      </dgm:t>
    </dgm:pt>
    <dgm:pt modelId="{AC960A2D-138F-4388-A5A7-9A4323EB48DE}">
      <dgm:prSet phldrT="[Text]"/>
      <dgm:spPr/>
      <dgm:t>
        <a:bodyPr/>
        <a:lstStyle/>
        <a:p>
          <a:r>
            <a:rPr lang="en-IE" smtClean="0"/>
            <a:t>New category Id </a:t>
          </a:r>
          <a:r>
            <a:rPr lang="en-IE" dirty="0" smtClean="0"/>
            <a:t>= new class of Returnees and ability to tailor questions to that class </a:t>
          </a:r>
          <a:endParaRPr lang="en-US" dirty="0"/>
        </a:p>
      </dgm:t>
    </dgm:pt>
    <dgm:pt modelId="{599D0C41-6886-4897-BE90-2221CC3043EA}" type="parTrans" cxnId="{F32C0034-C038-4DA7-8740-5826B7185DF1}">
      <dgm:prSet/>
      <dgm:spPr/>
    </dgm:pt>
    <dgm:pt modelId="{F6F9366B-61E0-4265-AE02-913B27DE6F00}" type="sibTrans" cxnId="{F32C0034-C038-4DA7-8740-5826B7185DF1}">
      <dgm:prSet/>
      <dgm:spPr/>
    </dgm:pt>
    <dgm:pt modelId="{9D99230F-535C-4DF1-BBB4-C985EFD299C4}">
      <dgm:prSet/>
      <dgm:spPr/>
      <dgm:t>
        <a:bodyPr/>
        <a:lstStyle/>
        <a:p>
          <a:r>
            <a:rPr lang="en-IE" dirty="0" smtClean="0"/>
            <a:t>New Tables = whole new sets of questions we can ask and link to previous data, for example ELV survey</a:t>
          </a:r>
          <a:endParaRPr lang="en-US" dirty="0"/>
        </a:p>
      </dgm:t>
    </dgm:pt>
    <dgm:pt modelId="{2095B650-4B8B-4D37-AFB5-FB3792DC69C6}" type="parTrans" cxnId="{E96E47CE-F9B8-4C65-B110-AFC32B10AF68}">
      <dgm:prSet/>
      <dgm:spPr/>
    </dgm:pt>
    <dgm:pt modelId="{E20EE2A6-81AE-41F4-B293-49581C3EA05C}" type="sibTrans" cxnId="{E96E47CE-F9B8-4C65-B110-AFC32B10AF68}">
      <dgm:prSet/>
      <dgm:spPr/>
    </dgm:pt>
    <dgm:pt modelId="{18872D66-FCB7-4E2F-955A-820862F78EBE}">
      <dgm:prSet/>
      <dgm:spPr/>
      <dgm:t>
        <a:bodyPr/>
        <a:lstStyle/>
        <a:p>
          <a:r>
            <a:rPr lang="en-IE" dirty="0" smtClean="0"/>
            <a:t>Table</a:t>
          </a:r>
          <a:endParaRPr lang="en-US" dirty="0"/>
        </a:p>
      </dgm:t>
    </dgm:pt>
    <dgm:pt modelId="{35F68B9F-857F-46CB-9993-08EF05A48F2F}" type="sibTrans" cxnId="{9A9F6EC6-2AD8-4F2F-AF90-9CC3B798487A}">
      <dgm:prSet/>
      <dgm:spPr/>
    </dgm:pt>
    <dgm:pt modelId="{A0936C3D-BAC1-4370-9105-604B7AFE3092}" type="parTrans" cxnId="{9A9F6EC6-2AD8-4F2F-AF90-9CC3B798487A}">
      <dgm:prSet/>
      <dgm:spPr/>
    </dgm:pt>
    <dgm:pt modelId="{4C7486F8-1540-46C1-AE6A-CB2117CC16D6}" type="pres">
      <dgm:prSet presAssocID="{96DBCAAE-965E-4847-B77A-39832B2E88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0CC03-9986-400E-A70F-3B5D65B9391A}" type="pres">
      <dgm:prSet presAssocID="{6DA728EA-F7A7-4A10-9BB9-F0E9C8D8DCB5}" presName="composite" presStyleCnt="0"/>
      <dgm:spPr/>
    </dgm:pt>
    <dgm:pt modelId="{D8942990-B2BF-4B59-9F93-DCE47CDDB506}" type="pres">
      <dgm:prSet presAssocID="{6DA728EA-F7A7-4A10-9BB9-F0E9C8D8DCB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116AC-43E1-4C3A-A62D-696B6B668566}" type="pres">
      <dgm:prSet presAssocID="{6DA728EA-F7A7-4A10-9BB9-F0E9C8D8DCB5}" presName="descendantText" presStyleLbl="alignAcc1" presStyleIdx="0" presStyleCnt="4" custLinFactNeighborX="172" custLinFactNeighborY="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4C36F-AC42-4645-9373-0FBBEC5F50BD}" type="pres">
      <dgm:prSet presAssocID="{22DCD12D-16BC-4C9B-B92E-8FBB78D1D3FA}" presName="sp" presStyleCnt="0"/>
      <dgm:spPr/>
    </dgm:pt>
    <dgm:pt modelId="{60BFC6A3-B31A-41FE-9C65-218CCFCA0D85}" type="pres">
      <dgm:prSet presAssocID="{18872D66-FCB7-4E2F-955A-820862F78EBE}" presName="composite" presStyleCnt="0"/>
      <dgm:spPr/>
    </dgm:pt>
    <dgm:pt modelId="{6130619C-A6DA-4416-9D99-3EA633C35E65}" type="pres">
      <dgm:prSet presAssocID="{18872D66-FCB7-4E2F-955A-820862F78E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A51C9-DF26-4AE8-835E-EB5CA61E9ABA}" type="pres">
      <dgm:prSet presAssocID="{18872D66-FCB7-4E2F-955A-820862F78E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BA2E9-63BE-40AC-9A59-E67DF8AAF13A}" type="pres">
      <dgm:prSet presAssocID="{35F68B9F-857F-46CB-9993-08EF05A48F2F}" presName="sp" presStyleCnt="0"/>
      <dgm:spPr/>
    </dgm:pt>
    <dgm:pt modelId="{9A2784C0-E012-4789-9862-FBCFA6DEF606}" type="pres">
      <dgm:prSet presAssocID="{51FE054D-C948-469F-8965-C38814D9F26B}" presName="composite" presStyleCnt="0"/>
      <dgm:spPr/>
    </dgm:pt>
    <dgm:pt modelId="{E6053DB1-4131-4106-A111-7C058FFF7095}" type="pres">
      <dgm:prSet presAssocID="{51FE054D-C948-469F-8965-C38814D9F26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59D94-A267-448C-8E4C-7C23CB643001}" type="pres">
      <dgm:prSet presAssocID="{51FE054D-C948-469F-8965-C38814D9F26B}" presName="descendantText" presStyleLbl="alignAcc1" presStyleIdx="2" presStyleCnt="4" custLinFactNeighborX="545" custLinFactNeighborY="7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DF5C-49E8-4102-A46A-DE55842FB8F7}" type="pres">
      <dgm:prSet presAssocID="{279EAED2-A625-4451-8F40-A663A51F86F2}" presName="sp" presStyleCnt="0"/>
      <dgm:spPr/>
    </dgm:pt>
    <dgm:pt modelId="{D71A158A-E6E2-4D91-B6BD-B28A8E546400}" type="pres">
      <dgm:prSet presAssocID="{F10F8456-977B-4752-A399-8AB0A9F87444}" presName="composite" presStyleCnt="0"/>
      <dgm:spPr/>
    </dgm:pt>
    <dgm:pt modelId="{6A77D5BF-18E0-4529-B5A8-9332C7180FC8}" type="pres">
      <dgm:prSet presAssocID="{F10F8456-977B-4752-A399-8AB0A9F8744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57B69-19EF-4F6B-B243-A2BE63B537C8}" type="pres">
      <dgm:prSet presAssocID="{F10F8456-977B-4752-A399-8AB0A9F874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0E8CD-2F57-4FF1-A589-32717D5B1AA0}" type="presOf" srcId="{6DA728EA-F7A7-4A10-9BB9-F0E9C8D8DCB5}" destId="{D8942990-B2BF-4B59-9F93-DCE47CDDB506}" srcOrd="0" destOrd="0" presId="urn:microsoft.com/office/officeart/2005/8/layout/chevron2"/>
    <dgm:cxn modelId="{28C527AC-3B1A-4563-B331-D6FDF4FEA42C}" srcId="{51FE054D-C948-469F-8965-C38814D9F26B}" destId="{A43FD48A-50F1-4902-A2D9-C60A1B769D4E}" srcOrd="0" destOrd="0" parTransId="{8D8716A8-9DD5-46B9-9714-827F31867E11}" sibTransId="{B2B03411-215A-4874-9AC0-F58313B3F06A}"/>
    <dgm:cxn modelId="{F32C0034-C038-4DA7-8740-5826B7185DF1}" srcId="{6DA728EA-F7A7-4A10-9BB9-F0E9C8D8DCB5}" destId="{AC960A2D-138F-4388-A5A7-9A4323EB48DE}" srcOrd="0" destOrd="0" parTransId="{599D0C41-6886-4897-BE90-2221CC3043EA}" sibTransId="{F6F9366B-61E0-4265-AE02-913B27DE6F00}"/>
    <dgm:cxn modelId="{EA402495-9DC9-428A-AD02-E9523E948CEB}" type="presOf" srcId="{F10F8456-977B-4752-A399-8AB0A9F87444}" destId="{6A77D5BF-18E0-4529-B5A8-9332C7180FC8}" srcOrd="0" destOrd="0" presId="urn:microsoft.com/office/officeart/2005/8/layout/chevron2"/>
    <dgm:cxn modelId="{E1F0CD11-252C-48AC-A5D2-4F1A98067E92}" type="presOf" srcId="{9D99230F-535C-4DF1-BBB4-C985EFD299C4}" destId="{F4EA51C9-DF26-4AE8-835E-EB5CA61E9ABA}" srcOrd="0" destOrd="0" presId="urn:microsoft.com/office/officeart/2005/8/layout/chevron2"/>
    <dgm:cxn modelId="{9BF89024-B25F-44BD-A4C8-64F170E9702E}" type="presOf" srcId="{AC960A2D-138F-4388-A5A7-9A4323EB48DE}" destId="{559116AC-43E1-4C3A-A62D-696B6B668566}" srcOrd="0" destOrd="0" presId="urn:microsoft.com/office/officeart/2005/8/layout/chevron2"/>
    <dgm:cxn modelId="{FBB52931-ED19-4CD5-9CD2-4DF3EF4C8BAA}" type="presOf" srcId="{C2CD81F2-8E2A-45EF-8F40-FD0DABDA2BA5}" destId="{E5157B69-19EF-4F6B-B243-A2BE63B537C8}" srcOrd="0" destOrd="0" presId="urn:microsoft.com/office/officeart/2005/8/layout/chevron2"/>
    <dgm:cxn modelId="{E96E47CE-F9B8-4C65-B110-AFC32B10AF68}" srcId="{18872D66-FCB7-4E2F-955A-820862F78EBE}" destId="{9D99230F-535C-4DF1-BBB4-C985EFD299C4}" srcOrd="0" destOrd="0" parTransId="{2095B650-4B8B-4D37-AFB5-FB3792DC69C6}" sibTransId="{E20EE2A6-81AE-41F4-B293-49581C3EA05C}"/>
    <dgm:cxn modelId="{E9C78B77-99A9-423A-86DE-6026AA28984C}" type="presOf" srcId="{96DBCAAE-965E-4847-B77A-39832B2E88B3}" destId="{4C7486F8-1540-46C1-AE6A-CB2117CC16D6}" srcOrd="0" destOrd="0" presId="urn:microsoft.com/office/officeart/2005/8/layout/chevron2"/>
    <dgm:cxn modelId="{D58CE4F5-D869-48C6-BE41-BAD3BEBE2D6C}" srcId="{F10F8456-977B-4752-A399-8AB0A9F87444}" destId="{C2CD81F2-8E2A-45EF-8F40-FD0DABDA2BA5}" srcOrd="0" destOrd="0" parTransId="{D2C60E83-0115-45B3-B8E1-A790BD28F06E}" sibTransId="{E56F0BA1-7E53-44F8-8256-4AF47D35D874}"/>
    <dgm:cxn modelId="{3E6CF5E9-171D-4150-835F-02504C889DC6}" srcId="{96DBCAAE-965E-4847-B77A-39832B2E88B3}" destId="{F10F8456-977B-4752-A399-8AB0A9F87444}" srcOrd="3" destOrd="0" parTransId="{82CE1BE6-AD06-4C73-8B7F-A8B71CD6BDEB}" sibTransId="{629E754E-4025-49FC-91A3-C8D54383FB29}"/>
    <dgm:cxn modelId="{7276F9BD-3096-4DD9-9EB2-2D9C13962E2D}" type="presOf" srcId="{A43FD48A-50F1-4902-A2D9-C60A1B769D4E}" destId="{C9C59D94-A267-448C-8E4C-7C23CB643001}" srcOrd="0" destOrd="0" presId="urn:microsoft.com/office/officeart/2005/8/layout/chevron2"/>
    <dgm:cxn modelId="{9A9F6EC6-2AD8-4F2F-AF90-9CC3B798487A}" srcId="{96DBCAAE-965E-4847-B77A-39832B2E88B3}" destId="{18872D66-FCB7-4E2F-955A-820862F78EBE}" srcOrd="1" destOrd="0" parTransId="{A0936C3D-BAC1-4370-9105-604B7AFE3092}" sibTransId="{35F68B9F-857F-46CB-9993-08EF05A48F2F}"/>
    <dgm:cxn modelId="{0A6753F8-12A5-4690-B686-4369CA724552}" type="presOf" srcId="{51FE054D-C948-469F-8965-C38814D9F26B}" destId="{E6053DB1-4131-4106-A111-7C058FFF7095}" srcOrd="0" destOrd="0" presId="urn:microsoft.com/office/officeart/2005/8/layout/chevron2"/>
    <dgm:cxn modelId="{32B2F3A2-2690-41C8-A06A-B10446A8AE39}" type="presOf" srcId="{18872D66-FCB7-4E2F-955A-820862F78EBE}" destId="{6130619C-A6DA-4416-9D99-3EA633C35E65}" srcOrd="0" destOrd="0" presId="urn:microsoft.com/office/officeart/2005/8/layout/chevron2"/>
    <dgm:cxn modelId="{099527BC-9D4A-4FA3-A81D-0D823204B6C9}" srcId="{96DBCAAE-965E-4847-B77A-39832B2E88B3}" destId="{6DA728EA-F7A7-4A10-9BB9-F0E9C8D8DCB5}" srcOrd="0" destOrd="0" parTransId="{FCFEA5FA-449A-4BFE-861B-24E383A1C1DE}" sibTransId="{22DCD12D-16BC-4C9B-B92E-8FBB78D1D3FA}"/>
    <dgm:cxn modelId="{159BD638-940F-468C-8D3C-086F00E17BE2}" srcId="{96DBCAAE-965E-4847-B77A-39832B2E88B3}" destId="{51FE054D-C948-469F-8965-C38814D9F26B}" srcOrd="2" destOrd="0" parTransId="{E4896D14-20C7-47FD-BEAE-B2967F540AC1}" sibTransId="{279EAED2-A625-4451-8F40-A663A51F86F2}"/>
    <dgm:cxn modelId="{DF798BE9-A902-42E1-8EB1-D7A937157C25}" type="presParOf" srcId="{4C7486F8-1540-46C1-AE6A-CB2117CC16D6}" destId="{2400CC03-9986-400E-A70F-3B5D65B9391A}" srcOrd="0" destOrd="0" presId="urn:microsoft.com/office/officeart/2005/8/layout/chevron2"/>
    <dgm:cxn modelId="{B196A37F-9634-4395-BCD1-13132BD6B6D1}" type="presParOf" srcId="{2400CC03-9986-400E-A70F-3B5D65B9391A}" destId="{D8942990-B2BF-4B59-9F93-DCE47CDDB506}" srcOrd="0" destOrd="0" presId="urn:microsoft.com/office/officeart/2005/8/layout/chevron2"/>
    <dgm:cxn modelId="{06D7F627-2721-4BBC-AE30-318E11A869B9}" type="presParOf" srcId="{2400CC03-9986-400E-A70F-3B5D65B9391A}" destId="{559116AC-43E1-4C3A-A62D-696B6B668566}" srcOrd="1" destOrd="0" presId="urn:microsoft.com/office/officeart/2005/8/layout/chevron2"/>
    <dgm:cxn modelId="{95FD2B2F-4391-45EE-B9C5-694D83DD8EAB}" type="presParOf" srcId="{4C7486F8-1540-46C1-AE6A-CB2117CC16D6}" destId="{62F4C36F-AC42-4645-9373-0FBBEC5F50BD}" srcOrd="1" destOrd="0" presId="urn:microsoft.com/office/officeart/2005/8/layout/chevron2"/>
    <dgm:cxn modelId="{BEE50C23-DAAD-4616-938F-8794B526DDE5}" type="presParOf" srcId="{4C7486F8-1540-46C1-AE6A-CB2117CC16D6}" destId="{60BFC6A3-B31A-41FE-9C65-218CCFCA0D85}" srcOrd="2" destOrd="0" presId="urn:microsoft.com/office/officeart/2005/8/layout/chevron2"/>
    <dgm:cxn modelId="{BB678955-D610-4F0C-A799-AFF14F3428B8}" type="presParOf" srcId="{60BFC6A3-B31A-41FE-9C65-218CCFCA0D85}" destId="{6130619C-A6DA-4416-9D99-3EA633C35E65}" srcOrd="0" destOrd="0" presId="urn:microsoft.com/office/officeart/2005/8/layout/chevron2"/>
    <dgm:cxn modelId="{14780027-F038-44D0-86DB-4E460DC3657A}" type="presParOf" srcId="{60BFC6A3-B31A-41FE-9C65-218CCFCA0D85}" destId="{F4EA51C9-DF26-4AE8-835E-EB5CA61E9ABA}" srcOrd="1" destOrd="0" presId="urn:microsoft.com/office/officeart/2005/8/layout/chevron2"/>
    <dgm:cxn modelId="{439F77FC-C8B1-4C54-B5DD-5AEE2A79F5EB}" type="presParOf" srcId="{4C7486F8-1540-46C1-AE6A-CB2117CC16D6}" destId="{CFEBA2E9-63BE-40AC-9A59-E67DF8AAF13A}" srcOrd="3" destOrd="0" presId="urn:microsoft.com/office/officeart/2005/8/layout/chevron2"/>
    <dgm:cxn modelId="{2DDC33CA-38CE-490C-9C91-6DD88493FF92}" type="presParOf" srcId="{4C7486F8-1540-46C1-AE6A-CB2117CC16D6}" destId="{9A2784C0-E012-4789-9862-FBCFA6DEF606}" srcOrd="4" destOrd="0" presId="urn:microsoft.com/office/officeart/2005/8/layout/chevron2"/>
    <dgm:cxn modelId="{24895A62-91AA-4746-9DE5-A621D88253F9}" type="presParOf" srcId="{9A2784C0-E012-4789-9862-FBCFA6DEF606}" destId="{E6053DB1-4131-4106-A111-7C058FFF7095}" srcOrd="0" destOrd="0" presId="urn:microsoft.com/office/officeart/2005/8/layout/chevron2"/>
    <dgm:cxn modelId="{AABF35F0-F6F6-41FB-BC5E-2FAE82913330}" type="presParOf" srcId="{9A2784C0-E012-4789-9862-FBCFA6DEF606}" destId="{C9C59D94-A267-448C-8E4C-7C23CB643001}" srcOrd="1" destOrd="0" presId="urn:microsoft.com/office/officeart/2005/8/layout/chevron2"/>
    <dgm:cxn modelId="{F8B93840-EC04-4960-B43A-335301CF0781}" type="presParOf" srcId="{4C7486F8-1540-46C1-AE6A-CB2117CC16D6}" destId="{58EDDF5C-49E8-4102-A46A-DE55842FB8F7}" srcOrd="5" destOrd="0" presId="urn:microsoft.com/office/officeart/2005/8/layout/chevron2"/>
    <dgm:cxn modelId="{AFAEE496-0D74-4596-BCBD-4EE4B095BF01}" type="presParOf" srcId="{4C7486F8-1540-46C1-AE6A-CB2117CC16D6}" destId="{D71A158A-E6E2-4D91-B6BD-B28A8E546400}" srcOrd="6" destOrd="0" presId="urn:microsoft.com/office/officeart/2005/8/layout/chevron2"/>
    <dgm:cxn modelId="{C9007CA2-7B1E-4581-BCE6-58466AF243D1}" type="presParOf" srcId="{D71A158A-E6E2-4D91-B6BD-B28A8E546400}" destId="{6A77D5BF-18E0-4529-B5A8-9332C7180FC8}" srcOrd="0" destOrd="0" presId="urn:microsoft.com/office/officeart/2005/8/layout/chevron2"/>
    <dgm:cxn modelId="{FB2601D7-6EBD-49FD-B63A-B31953F5F5F1}" type="presParOf" srcId="{D71A158A-E6E2-4D91-B6BD-B28A8E546400}" destId="{E5157B69-19EF-4F6B-B243-A2BE63B537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2A06A-4BD6-4D56-AC36-CC4750605C8D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557D07-19B7-4263-922D-03EA287DD5FB}">
      <dgm:prSet phldrT="[Text]"/>
      <dgm:spPr/>
      <dgm:t>
        <a:bodyPr/>
        <a:lstStyle/>
        <a:p>
          <a:r>
            <a:rPr lang="en-IE" dirty="0" smtClean="0"/>
            <a:t>One Master Copy</a:t>
          </a:r>
          <a:endParaRPr lang="en-US" dirty="0"/>
        </a:p>
      </dgm:t>
    </dgm:pt>
    <dgm:pt modelId="{54ED4F77-8995-4B13-B68E-2C3F54359F31}" type="parTrans" cxnId="{A01997A9-0E03-4D97-B2C5-1A07705AC1A5}">
      <dgm:prSet/>
      <dgm:spPr/>
      <dgm:t>
        <a:bodyPr/>
        <a:lstStyle/>
        <a:p>
          <a:endParaRPr lang="en-US"/>
        </a:p>
      </dgm:t>
    </dgm:pt>
    <dgm:pt modelId="{4BEF9335-9D57-4006-9B15-8657799AC872}" type="sibTrans" cxnId="{A01997A9-0E03-4D97-B2C5-1A07705AC1A5}">
      <dgm:prSet/>
      <dgm:spPr/>
      <dgm:t>
        <a:bodyPr/>
        <a:lstStyle/>
        <a:p>
          <a:endParaRPr lang="en-US"/>
        </a:p>
      </dgm:t>
    </dgm:pt>
    <dgm:pt modelId="{CB8A2CE9-030D-4971-B572-2243162E1398}">
      <dgm:prSet/>
      <dgm:spPr/>
      <dgm:t>
        <a:bodyPr/>
        <a:lstStyle/>
        <a:p>
          <a:r>
            <a:rPr lang="en-IE" dirty="0" smtClean="0"/>
            <a:t>The ability to grow </a:t>
          </a:r>
        </a:p>
      </dgm:t>
    </dgm:pt>
    <dgm:pt modelId="{8D77AD34-9EB0-486D-9AA9-5F95E996E7CF}" type="parTrans" cxnId="{4CBE167A-0141-445C-A065-DF0D918B6E30}">
      <dgm:prSet/>
      <dgm:spPr/>
      <dgm:t>
        <a:bodyPr/>
        <a:lstStyle/>
        <a:p>
          <a:endParaRPr lang="en-US"/>
        </a:p>
      </dgm:t>
    </dgm:pt>
    <dgm:pt modelId="{B036ABA3-F26E-4D31-A317-8F4F4C11A32C}" type="sibTrans" cxnId="{4CBE167A-0141-445C-A065-DF0D918B6E30}">
      <dgm:prSet/>
      <dgm:spPr/>
      <dgm:t>
        <a:bodyPr/>
        <a:lstStyle/>
        <a:p>
          <a:endParaRPr lang="en-US"/>
        </a:p>
      </dgm:t>
    </dgm:pt>
    <dgm:pt modelId="{24B76F38-D87B-4E68-BEF4-66827113FA10}">
      <dgm:prSet/>
      <dgm:spPr/>
      <dgm:t>
        <a:bodyPr/>
        <a:lstStyle/>
        <a:p>
          <a:r>
            <a:rPr lang="en-IE" dirty="0" smtClean="0"/>
            <a:t>Customised views</a:t>
          </a:r>
        </a:p>
      </dgm:t>
    </dgm:pt>
    <dgm:pt modelId="{607539AE-88FF-4C12-87D6-5099920091A0}" type="parTrans" cxnId="{60B1774F-C2B8-4604-B30D-CA7A6B9E7358}">
      <dgm:prSet/>
      <dgm:spPr/>
      <dgm:t>
        <a:bodyPr/>
        <a:lstStyle/>
        <a:p>
          <a:endParaRPr lang="en-US"/>
        </a:p>
      </dgm:t>
    </dgm:pt>
    <dgm:pt modelId="{C51F4FF7-FCB1-4959-94AA-343C818C182B}" type="sibTrans" cxnId="{60B1774F-C2B8-4604-B30D-CA7A6B9E7358}">
      <dgm:prSet/>
      <dgm:spPr/>
      <dgm:t>
        <a:bodyPr/>
        <a:lstStyle/>
        <a:p>
          <a:endParaRPr lang="en-US"/>
        </a:p>
      </dgm:t>
    </dgm:pt>
    <dgm:pt modelId="{0E89C0BB-15C2-4A1B-A3A4-52421827A709}">
      <dgm:prSet/>
      <dgm:spPr/>
      <dgm:t>
        <a:bodyPr/>
        <a:lstStyle/>
        <a:p>
          <a:r>
            <a:rPr lang="en-IE" dirty="0" smtClean="0"/>
            <a:t>Faster, more efficient processing </a:t>
          </a:r>
        </a:p>
      </dgm:t>
    </dgm:pt>
    <dgm:pt modelId="{7723AE97-EADC-46F7-BA52-0A90415A8346}" type="parTrans" cxnId="{ED6E8CB5-2850-4379-8E8B-77527D02C3AF}">
      <dgm:prSet/>
      <dgm:spPr/>
      <dgm:t>
        <a:bodyPr/>
        <a:lstStyle/>
        <a:p>
          <a:endParaRPr lang="en-US"/>
        </a:p>
      </dgm:t>
    </dgm:pt>
    <dgm:pt modelId="{667AEBF6-DC42-4755-AE46-039B16DEC70D}" type="sibTrans" cxnId="{ED6E8CB5-2850-4379-8E8B-77527D02C3AF}">
      <dgm:prSet/>
      <dgm:spPr/>
      <dgm:t>
        <a:bodyPr/>
        <a:lstStyle/>
        <a:p>
          <a:endParaRPr lang="en-US"/>
        </a:p>
      </dgm:t>
    </dgm:pt>
    <dgm:pt modelId="{E20499C2-4670-4BA1-AED5-0352640A5A54}">
      <dgm:prSet/>
      <dgm:spPr/>
      <dgm:t>
        <a:bodyPr/>
        <a:lstStyle/>
        <a:p>
          <a:r>
            <a:rPr lang="en-IE" dirty="0" smtClean="0"/>
            <a:t>No potential risk of groups working from separate copies of the data</a:t>
          </a:r>
          <a:endParaRPr lang="en-US" dirty="0"/>
        </a:p>
      </dgm:t>
    </dgm:pt>
    <dgm:pt modelId="{CC7C5FC8-42BD-4980-8AAA-8F347FE3DC16}" type="parTrans" cxnId="{C403F02F-257A-47B9-8CCD-C1BDAF66C992}">
      <dgm:prSet/>
      <dgm:spPr/>
      <dgm:t>
        <a:bodyPr/>
        <a:lstStyle/>
        <a:p>
          <a:endParaRPr lang="en-US"/>
        </a:p>
      </dgm:t>
    </dgm:pt>
    <dgm:pt modelId="{D1B22723-E20C-43DA-8AFF-331E153FAF80}" type="sibTrans" cxnId="{C403F02F-257A-47B9-8CCD-C1BDAF66C992}">
      <dgm:prSet/>
      <dgm:spPr/>
      <dgm:t>
        <a:bodyPr/>
        <a:lstStyle/>
        <a:p>
          <a:endParaRPr lang="en-US"/>
        </a:p>
      </dgm:t>
    </dgm:pt>
    <dgm:pt modelId="{DD3ECA5F-1DDB-4692-8DB1-3EDAD64243FC}">
      <dgm:prSet/>
      <dgm:spPr/>
      <dgm:t>
        <a:bodyPr/>
        <a:lstStyle/>
        <a:p>
          <a:r>
            <a:rPr lang="en-IE" dirty="0" smtClean="0"/>
            <a:t>Any question you need to ask in the future we can now add</a:t>
          </a:r>
          <a:endParaRPr lang="en-US" dirty="0"/>
        </a:p>
      </dgm:t>
    </dgm:pt>
    <dgm:pt modelId="{984415ED-CBF7-494C-8001-8912B6AD9361}" type="parTrans" cxnId="{53A63C59-02F8-4736-A1D5-DADC0E21A8E9}">
      <dgm:prSet/>
      <dgm:spPr/>
      <dgm:t>
        <a:bodyPr/>
        <a:lstStyle/>
        <a:p>
          <a:endParaRPr lang="en-US"/>
        </a:p>
      </dgm:t>
    </dgm:pt>
    <dgm:pt modelId="{00664FCD-D93B-4B4B-A762-F8C4F7CDABB0}" type="sibTrans" cxnId="{53A63C59-02F8-4736-A1D5-DADC0E21A8E9}">
      <dgm:prSet/>
      <dgm:spPr/>
      <dgm:t>
        <a:bodyPr/>
        <a:lstStyle/>
        <a:p>
          <a:endParaRPr lang="en-US"/>
        </a:p>
      </dgm:t>
    </dgm:pt>
    <dgm:pt modelId="{B1DF49BC-9242-46EC-9EBA-000B88FDE60E}">
      <dgm:prSet/>
      <dgm:spPr/>
      <dgm:t>
        <a:bodyPr/>
        <a:lstStyle/>
        <a:p>
          <a:r>
            <a:rPr lang="en-IE" dirty="0" smtClean="0"/>
            <a:t>Only see what you need to see</a:t>
          </a:r>
          <a:endParaRPr lang="en-US" dirty="0"/>
        </a:p>
      </dgm:t>
    </dgm:pt>
    <dgm:pt modelId="{AD44FD2B-72A1-4D05-81D4-0C44F5AE5F90}" type="parTrans" cxnId="{F207CF68-7358-4FDA-80A2-8F8F71EF8C4D}">
      <dgm:prSet/>
      <dgm:spPr/>
      <dgm:t>
        <a:bodyPr/>
        <a:lstStyle/>
        <a:p>
          <a:endParaRPr lang="en-US"/>
        </a:p>
      </dgm:t>
    </dgm:pt>
    <dgm:pt modelId="{CD242B2D-2F9E-4BFA-AD6D-B8CFC1FF6542}" type="sibTrans" cxnId="{F207CF68-7358-4FDA-80A2-8F8F71EF8C4D}">
      <dgm:prSet/>
      <dgm:spPr/>
      <dgm:t>
        <a:bodyPr/>
        <a:lstStyle/>
        <a:p>
          <a:endParaRPr lang="en-US"/>
        </a:p>
      </dgm:t>
    </dgm:pt>
    <dgm:pt modelId="{24DA470C-8364-4660-81E9-F80ADFEC714C}">
      <dgm:prSet/>
      <dgm:spPr/>
      <dgm:t>
        <a:bodyPr/>
        <a:lstStyle/>
        <a:p>
          <a:r>
            <a:rPr lang="en-IE" smtClean="0"/>
            <a:t>Our servers do the heavy lifting</a:t>
          </a:r>
          <a:endParaRPr lang="en-US"/>
        </a:p>
      </dgm:t>
    </dgm:pt>
    <dgm:pt modelId="{0E16D1DF-3B88-4291-93C3-D350DFAC8182}" type="parTrans" cxnId="{7203239B-95BB-4321-AD86-0205BC1E2A5C}">
      <dgm:prSet/>
      <dgm:spPr/>
      <dgm:t>
        <a:bodyPr/>
        <a:lstStyle/>
        <a:p>
          <a:endParaRPr lang="en-US"/>
        </a:p>
      </dgm:t>
    </dgm:pt>
    <dgm:pt modelId="{BB5350EE-C070-47C9-B212-CD60E5AB9647}" type="sibTrans" cxnId="{7203239B-95BB-4321-AD86-0205BC1E2A5C}">
      <dgm:prSet/>
      <dgm:spPr/>
      <dgm:t>
        <a:bodyPr/>
        <a:lstStyle/>
        <a:p>
          <a:endParaRPr lang="en-US"/>
        </a:p>
      </dgm:t>
    </dgm:pt>
    <dgm:pt modelId="{A4087C01-B587-4D04-AC98-6BBE4B8B391A}" type="pres">
      <dgm:prSet presAssocID="{BB22A06A-4BD6-4D56-AC36-CC4750605C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41700AD5-7B3A-4AC4-A192-CC0907105A14}" type="pres">
      <dgm:prSet presAssocID="{C0557D07-19B7-4263-922D-03EA287DD5FB}" presName="linNode" presStyleCnt="0"/>
      <dgm:spPr/>
    </dgm:pt>
    <dgm:pt modelId="{8C065B0A-BD1E-4F2B-A1F7-618EFACDB8B4}" type="pres">
      <dgm:prSet presAssocID="{C0557D07-19B7-4263-922D-03EA287DD5FB}" presName="parentShp" presStyleLbl="node1" presStyleIdx="0" presStyleCnt="4" custLinFactNeighborX="647" custLinFactNeighborY="1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8A1E9-1588-4353-BB19-41451ECBED02}" type="pres">
      <dgm:prSet presAssocID="{C0557D07-19B7-4263-922D-03EA287DD5F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DBD8C-76D3-4C0F-B9C1-1DA5B75F338C}" type="pres">
      <dgm:prSet presAssocID="{4BEF9335-9D57-4006-9B15-8657799AC872}" presName="spacing" presStyleCnt="0"/>
      <dgm:spPr/>
    </dgm:pt>
    <dgm:pt modelId="{EFA5EA53-E55F-48A7-90E6-5FAE5CDF8C24}" type="pres">
      <dgm:prSet presAssocID="{CB8A2CE9-030D-4971-B572-2243162E1398}" presName="linNode" presStyleCnt="0"/>
      <dgm:spPr/>
    </dgm:pt>
    <dgm:pt modelId="{F0736992-30D9-436A-A039-D66C71ED63D3}" type="pres">
      <dgm:prSet presAssocID="{CB8A2CE9-030D-4971-B572-2243162E139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63D8-0498-4E7D-89FB-FDD7F8864C19}" type="pres">
      <dgm:prSet presAssocID="{CB8A2CE9-030D-4971-B572-2243162E139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94336-2AEF-4618-A1CC-5ED1BD1ED31F}" type="pres">
      <dgm:prSet presAssocID="{B036ABA3-F26E-4D31-A317-8F4F4C11A32C}" presName="spacing" presStyleCnt="0"/>
      <dgm:spPr/>
    </dgm:pt>
    <dgm:pt modelId="{1FB8BB41-CE30-4D19-AAB5-BDB58BBF4983}" type="pres">
      <dgm:prSet presAssocID="{24B76F38-D87B-4E68-BEF4-66827113FA10}" presName="linNode" presStyleCnt="0"/>
      <dgm:spPr/>
    </dgm:pt>
    <dgm:pt modelId="{84F6C6E8-7FBB-4A76-A8C4-98654DF8931B}" type="pres">
      <dgm:prSet presAssocID="{24B76F38-D87B-4E68-BEF4-66827113FA1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EFC53-430B-4D2B-89AC-409D29E7DF92}" type="pres">
      <dgm:prSet presAssocID="{24B76F38-D87B-4E68-BEF4-66827113FA1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AE4C0-391D-430A-8360-417F371CE9C7}" type="pres">
      <dgm:prSet presAssocID="{C51F4FF7-FCB1-4959-94AA-343C818C182B}" presName="spacing" presStyleCnt="0"/>
      <dgm:spPr/>
    </dgm:pt>
    <dgm:pt modelId="{7B1D0456-0EC5-48E8-A881-504F96255FAE}" type="pres">
      <dgm:prSet presAssocID="{0E89C0BB-15C2-4A1B-A3A4-52421827A709}" presName="linNode" presStyleCnt="0"/>
      <dgm:spPr/>
    </dgm:pt>
    <dgm:pt modelId="{F1BD56FE-9DD4-4402-B34D-B004C137B3D9}" type="pres">
      <dgm:prSet presAssocID="{0E89C0BB-15C2-4A1B-A3A4-52421827A70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4B87-6F96-46D2-8D10-4D12C596C52A}" type="pres">
      <dgm:prSet presAssocID="{0E89C0BB-15C2-4A1B-A3A4-52421827A70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1087720-3FCF-430C-AEEB-94A81223B4EF}" type="presOf" srcId="{BB22A06A-4BD6-4D56-AC36-CC4750605C8D}" destId="{A4087C01-B587-4D04-AC98-6BBE4B8B391A}" srcOrd="0" destOrd="0" presId="urn:microsoft.com/office/officeart/2005/8/layout/vList6"/>
    <dgm:cxn modelId="{56860C86-FCF2-4655-AC2A-F00E0388C6C7}" type="presOf" srcId="{C0557D07-19B7-4263-922D-03EA287DD5FB}" destId="{8C065B0A-BD1E-4F2B-A1F7-618EFACDB8B4}" srcOrd="0" destOrd="0" presId="urn:microsoft.com/office/officeart/2005/8/layout/vList6"/>
    <dgm:cxn modelId="{7203239B-95BB-4321-AD86-0205BC1E2A5C}" srcId="{0E89C0BB-15C2-4A1B-A3A4-52421827A709}" destId="{24DA470C-8364-4660-81E9-F80ADFEC714C}" srcOrd="0" destOrd="0" parTransId="{0E16D1DF-3B88-4291-93C3-D350DFAC8182}" sibTransId="{BB5350EE-C070-47C9-B212-CD60E5AB9647}"/>
    <dgm:cxn modelId="{53A63C59-02F8-4736-A1D5-DADC0E21A8E9}" srcId="{CB8A2CE9-030D-4971-B572-2243162E1398}" destId="{DD3ECA5F-1DDB-4692-8DB1-3EDAD64243FC}" srcOrd="0" destOrd="0" parTransId="{984415ED-CBF7-494C-8001-8912B6AD9361}" sibTransId="{00664FCD-D93B-4B4B-A762-F8C4F7CDABB0}"/>
    <dgm:cxn modelId="{4CBE167A-0141-445C-A065-DF0D918B6E30}" srcId="{BB22A06A-4BD6-4D56-AC36-CC4750605C8D}" destId="{CB8A2CE9-030D-4971-B572-2243162E1398}" srcOrd="1" destOrd="0" parTransId="{8D77AD34-9EB0-486D-9AA9-5F95E996E7CF}" sibTransId="{B036ABA3-F26E-4D31-A317-8F4F4C11A32C}"/>
    <dgm:cxn modelId="{F207CF68-7358-4FDA-80A2-8F8F71EF8C4D}" srcId="{24B76F38-D87B-4E68-BEF4-66827113FA10}" destId="{B1DF49BC-9242-46EC-9EBA-000B88FDE60E}" srcOrd="0" destOrd="0" parTransId="{AD44FD2B-72A1-4D05-81D4-0C44F5AE5F90}" sibTransId="{CD242B2D-2F9E-4BFA-AD6D-B8CFC1FF6542}"/>
    <dgm:cxn modelId="{A01997A9-0E03-4D97-B2C5-1A07705AC1A5}" srcId="{BB22A06A-4BD6-4D56-AC36-CC4750605C8D}" destId="{C0557D07-19B7-4263-922D-03EA287DD5FB}" srcOrd="0" destOrd="0" parTransId="{54ED4F77-8995-4B13-B68E-2C3F54359F31}" sibTransId="{4BEF9335-9D57-4006-9B15-8657799AC872}"/>
    <dgm:cxn modelId="{315A39D1-5510-4620-BEAA-4F2F64C95070}" type="presOf" srcId="{CB8A2CE9-030D-4971-B572-2243162E1398}" destId="{F0736992-30D9-436A-A039-D66C71ED63D3}" srcOrd="0" destOrd="0" presId="urn:microsoft.com/office/officeart/2005/8/layout/vList6"/>
    <dgm:cxn modelId="{C4BB6209-EB25-4A74-B0B1-5B241724B4EB}" type="presOf" srcId="{B1DF49BC-9242-46EC-9EBA-000B88FDE60E}" destId="{42AEFC53-430B-4D2B-89AC-409D29E7DF92}" srcOrd="0" destOrd="0" presId="urn:microsoft.com/office/officeart/2005/8/layout/vList6"/>
    <dgm:cxn modelId="{F06C056A-698C-4767-A617-104E1D3F6395}" type="presOf" srcId="{24DA470C-8364-4660-81E9-F80ADFEC714C}" destId="{D7874B87-6F96-46D2-8D10-4D12C596C52A}" srcOrd="0" destOrd="0" presId="urn:microsoft.com/office/officeart/2005/8/layout/vList6"/>
    <dgm:cxn modelId="{71DC6A30-88BF-46C0-AA1C-751F4E767EF3}" type="presOf" srcId="{DD3ECA5F-1DDB-4692-8DB1-3EDAD64243FC}" destId="{C0A463D8-0498-4E7D-89FB-FDD7F8864C19}" srcOrd="0" destOrd="0" presId="urn:microsoft.com/office/officeart/2005/8/layout/vList6"/>
    <dgm:cxn modelId="{A785C417-00B0-4D42-B8C4-88D9169011CA}" type="presOf" srcId="{E20499C2-4670-4BA1-AED5-0352640A5A54}" destId="{E788A1E9-1588-4353-BB19-41451ECBED02}" srcOrd="0" destOrd="0" presId="urn:microsoft.com/office/officeart/2005/8/layout/vList6"/>
    <dgm:cxn modelId="{C403F02F-257A-47B9-8CCD-C1BDAF66C992}" srcId="{C0557D07-19B7-4263-922D-03EA287DD5FB}" destId="{E20499C2-4670-4BA1-AED5-0352640A5A54}" srcOrd="0" destOrd="0" parTransId="{CC7C5FC8-42BD-4980-8AAA-8F347FE3DC16}" sibTransId="{D1B22723-E20C-43DA-8AFF-331E153FAF80}"/>
    <dgm:cxn modelId="{9E83D755-B3AC-406A-A23A-E14CBCE44733}" type="presOf" srcId="{0E89C0BB-15C2-4A1B-A3A4-52421827A709}" destId="{F1BD56FE-9DD4-4402-B34D-B004C137B3D9}" srcOrd="0" destOrd="0" presId="urn:microsoft.com/office/officeart/2005/8/layout/vList6"/>
    <dgm:cxn modelId="{35266CB4-49CD-4C8C-8170-F1790CB11023}" type="presOf" srcId="{24B76F38-D87B-4E68-BEF4-66827113FA10}" destId="{84F6C6E8-7FBB-4A76-A8C4-98654DF8931B}" srcOrd="0" destOrd="0" presId="urn:microsoft.com/office/officeart/2005/8/layout/vList6"/>
    <dgm:cxn modelId="{ED6E8CB5-2850-4379-8E8B-77527D02C3AF}" srcId="{BB22A06A-4BD6-4D56-AC36-CC4750605C8D}" destId="{0E89C0BB-15C2-4A1B-A3A4-52421827A709}" srcOrd="3" destOrd="0" parTransId="{7723AE97-EADC-46F7-BA52-0A90415A8346}" sibTransId="{667AEBF6-DC42-4755-AE46-039B16DEC70D}"/>
    <dgm:cxn modelId="{60B1774F-C2B8-4604-B30D-CA7A6B9E7358}" srcId="{BB22A06A-4BD6-4D56-AC36-CC4750605C8D}" destId="{24B76F38-D87B-4E68-BEF4-66827113FA10}" srcOrd="2" destOrd="0" parTransId="{607539AE-88FF-4C12-87D6-5099920091A0}" sibTransId="{C51F4FF7-FCB1-4959-94AA-343C818C182B}"/>
    <dgm:cxn modelId="{22A0B1B4-59D6-4793-B863-FE6B2852768D}" type="presParOf" srcId="{A4087C01-B587-4D04-AC98-6BBE4B8B391A}" destId="{41700AD5-7B3A-4AC4-A192-CC0907105A14}" srcOrd="0" destOrd="0" presId="urn:microsoft.com/office/officeart/2005/8/layout/vList6"/>
    <dgm:cxn modelId="{575B0EC6-670F-43C2-BDA4-DD567B236102}" type="presParOf" srcId="{41700AD5-7B3A-4AC4-A192-CC0907105A14}" destId="{8C065B0A-BD1E-4F2B-A1F7-618EFACDB8B4}" srcOrd="0" destOrd="0" presId="urn:microsoft.com/office/officeart/2005/8/layout/vList6"/>
    <dgm:cxn modelId="{126AC242-2099-4DB9-9BAF-9C5548085F96}" type="presParOf" srcId="{41700AD5-7B3A-4AC4-A192-CC0907105A14}" destId="{E788A1E9-1588-4353-BB19-41451ECBED02}" srcOrd="1" destOrd="0" presId="urn:microsoft.com/office/officeart/2005/8/layout/vList6"/>
    <dgm:cxn modelId="{160F8CFF-6A5D-4F3A-995B-FC7ABE17BF60}" type="presParOf" srcId="{A4087C01-B587-4D04-AC98-6BBE4B8B391A}" destId="{ECEDBD8C-76D3-4C0F-B9C1-1DA5B75F338C}" srcOrd="1" destOrd="0" presId="urn:microsoft.com/office/officeart/2005/8/layout/vList6"/>
    <dgm:cxn modelId="{30D3EDDE-C9FD-4FE7-88A2-48A46DD5C82A}" type="presParOf" srcId="{A4087C01-B587-4D04-AC98-6BBE4B8B391A}" destId="{EFA5EA53-E55F-48A7-90E6-5FAE5CDF8C24}" srcOrd="2" destOrd="0" presId="urn:microsoft.com/office/officeart/2005/8/layout/vList6"/>
    <dgm:cxn modelId="{8C14288B-3C42-4995-AE0C-D1D0626FECF7}" type="presParOf" srcId="{EFA5EA53-E55F-48A7-90E6-5FAE5CDF8C24}" destId="{F0736992-30D9-436A-A039-D66C71ED63D3}" srcOrd="0" destOrd="0" presId="urn:microsoft.com/office/officeart/2005/8/layout/vList6"/>
    <dgm:cxn modelId="{ACC774EA-985F-4AA0-A239-9FA5E6AD4572}" type="presParOf" srcId="{EFA5EA53-E55F-48A7-90E6-5FAE5CDF8C24}" destId="{C0A463D8-0498-4E7D-89FB-FDD7F8864C19}" srcOrd="1" destOrd="0" presId="urn:microsoft.com/office/officeart/2005/8/layout/vList6"/>
    <dgm:cxn modelId="{1BDEBEB0-D4E5-4CC5-A5B8-4A42BB4548CE}" type="presParOf" srcId="{A4087C01-B587-4D04-AC98-6BBE4B8B391A}" destId="{B2F94336-2AEF-4618-A1CC-5ED1BD1ED31F}" srcOrd="3" destOrd="0" presId="urn:microsoft.com/office/officeart/2005/8/layout/vList6"/>
    <dgm:cxn modelId="{B628ED9A-8C9B-4CE3-95B4-0F59E3F5A612}" type="presParOf" srcId="{A4087C01-B587-4D04-AC98-6BBE4B8B391A}" destId="{1FB8BB41-CE30-4D19-AAB5-BDB58BBF4983}" srcOrd="4" destOrd="0" presId="urn:microsoft.com/office/officeart/2005/8/layout/vList6"/>
    <dgm:cxn modelId="{D0146F96-ED28-45DF-B7E4-3AF01342EB12}" type="presParOf" srcId="{1FB8BB41-CE30-4D19-AAB5-BDB58BBF4983}" destId="{84F6C6E8-7FBB-4A76-A8C4-98654DF8931B}" srcOrd="0" destOrd="0" presId="urn:microsoft.com/office/officeart/2005/8/layout/vList6"/>
    <dgm:cxn modelId="{6ED2988C-23DD-434E-9533-15228D579A37}" type="presParOf" srcId="{1FB8BB41-CE30-4D19-AAB5-BDB58BBF4983}" destId="{42AEFC53-430B-4D2B-89AC-409D29E7DF92}" srcOrd="1" destOrd="0" presId="urn:microsoft.com/office/officeart/2005/8/layout/vList6"/>
    <dgm:cxn modelId="{1412ADB6-2D37-4EF7-9DEB-78A288E3EADB}" type="presParOf" srcId="{A4087C01-B587-4D04-AC98-6BBE4B8B391A}" destId="{FB5AE4C0-391D-430A-8360-417F371CE9C7}" srcOrd="5" destOrd="0" presId="urn:microsoft.com/office/officeart/2005/8/layout/vList6"/>
    <dgm:cxn modelId="{8EA2D3D9-F1CF-4081-BE6C-12189B627C05}" type="presParOf" srcId="{A4087C01-B587-4D04-AC98-6BBE4B8B391A}" destId="{7B1D0456-0EC5-48E8-A881-504F96255FAE}" srcOrd="6" destOrd="0" presId="urn:microsoft.com/office/officeart/2005/8/layout/vList6"/>
    <dgm:cxn modelId="{2F36C5E2-C5E4-4F8E-8B8E-760F3BE1F7D7}" type="presParOf" srcId="{7B1D0456-0EC5-48E8-A881-504F96255FAE}" destId="{F1BD56FE-9DD4-4402-B34D-B004C137B3D9}" srcOrd="0" destOrd="0" presId="urn:microsoft.com/office/officeart/2005/8/layout/vList6"/>
    <dgm:cxn modelId="{C1656A41-D808-494C-BA6D-470A06C5C670}" type="presParOf" srcId="{7B1D0456-0EC5-48E8-A881-504F96255FAE}" destId="{D7874B87-6F96-46D2-8D10-4D12C596C5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37A41A-39BE-47A3-9720-D0A99BB4B4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F4D4D-B2CB-4FBF-900F-211044FDE19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1300" b="1" dirty="0" smtClean="0"/>
            <a:t>Infrastructure</a:t>
          </a:r>
          <a:endParaRPr lang="ga-IE" sz="1300" b="1" dirty="0" smtClean="0"/>
        </a:p>
        <a:p>
          <a:endParaRPr lang="ga-IE" sz="1300" dirty="0" smtClean="0"/>
        </a:p>
        <a:p>
          <a:r>
            <a:rPr lang="en-GB" sz="1300" dirty="0" smtClean="0"/>
            <a:t>* </a:t>
          </a:r>
          <a:r>
            <a:rPr lang="en-IE" sz="1300" dirty="0" smtClean="0"/>
            <a:t>Management of the IIS and SQL servers</a:t>
          </a:r>
        </a:p>
        <a:p>
          <a:r>
            <a:rPr lang="en-IE" sz="1300" dirty="0" smtClean="0"/>
            <a:t>* Database design</a:t>
          </a:r>
        </a:p>
        <a:p>
          <a:r>
            <a:rPr lang="en-IE" sz="1300" dirty="0" smtClean="0"/>
            <a:t>* Backups</a:t>
          </a:r>
          <a:br>
            <a:rPr lang="en-IE" sz="1300" dirty="0" smtClean="0"/>
          </a:br>
          <a:r>
            <a:rPr lang="en-IE" sz="1300" dirty="0" smtClean="0"/>
            <a:t>*Disaster Recovery</a:t>
          </a:r>
        </a:p>
        <a:p>
          <a:r>
            <a:rPr lang="en-IE" sz="1300" dirty="0" smtClean="0"/>
            <a:t>* Maintenance and Amendments</a:t>
          </a:r>
          <a:endParaRPr lang="ga-IE" sz="1300" dirty="0" smtClean="0"/>
        </a:p>
      </dgm:t>
    </dgm:pt>
    <dgm:pt modelId="{9FEE3C9C-1220-4234-8671-05B060F4DED9}" type="parTrans" cxnId="{EE37CCD8-A71A-4BDD-B468-E0C462923E48}">
      <dgm:prSet/>
      <dgm:spPr/>
      <dgm:t>
        <a:bodyPr/>
        <a:lstStyle/>
        <a:p>
          <a:endParaRPr lang="en-US"/>
        </a:p>
      </dgm:t>
    </dgm:pt>
    <dgm:pt modelId="{CC8AD565-39A3-41D6-A684-5FFE1E2DA21F}" type="sibTrans" cxnId="{EE37CCD8-A71A-4BDD-B468-E0C462923E48}">
      <dgm:prSet/>
      <dgm:spPr/>
      <dgm:t>
        <a:bodyPr/>
        <a:lstStyle/>
        <a:p>
          <a:endParaRPr lang="en-US"/>
        </a:p>
      </dgm:t>
    </dgm:pt>
    <dgm:pt modelId="{A38FDF30-A2F0-48C6-9DEB-7A4CE09CD20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E" sz="1300" b="1" dirty="0" smtClean="0"/>
            <a:t>Hosting</a:t>
          </a:r>
          <a:r>
            <a:rPr lang="ga-IE" sz="1300" b="1" dirty="0" smtClean="0"/>
            <a:t/>
          </a:r>
          <a:br>
            <a:rPr lang="ga-IE" sz="1300" b="1" dirty="0" smtClean="0"/>
          </a:br>
          <a:endParaRPr lang="ga-IE" sz="1300" b="1" dirty="0" smtClean="0"/>
        </a:p>
        <a:p>
          <a:pPr algn="ctr"/>
          <a:r>
            <a:rPr lang="en-GB" sz="1300" dirty="0" smtClean="0"/>
            <a:t>* </a:t>
          </a:r>
          <a:r>
            <a:rPr lang="en-IE" sz="1300" dirty="0" smtClean="0"/>
            <a:t>DMZ server management</a:t>
          </a:r>
        </a:p>
        <a:p>
          <a:pPr algn="ctr"/>
          <a:r>
            <a:rPr lang="en-IE" sz="1300" dirty="0" smtClean="0"/>
            <a:t>* Replication of Data</a:t>
          </a:r>
          <a:endParaRPr lang="en-US" sz="1300" dirty="0" smtClean="0"/>
        </a:p>
        <a:p>
          <a:pPr algn="ctr"/>
          <a:r>
            <a:rPr lang="en-US" sz="1300" dirty="0" smtClean="0"/>
            <a:t>* </a:t>
          </a:r>
          <a:r>
            <a:rPr lang="en-IE" sz="1300" dirty="0" smtClean="0"/>
            <a:t>Security and Firewall </a:t>
          </a:r>
        </a:p>
        <a:p>
          <a:pPr algn="ctr"/>
          <a:r>
            <a:rPr lang="en-IE" sz="1300" dirty="0" smtClean="0"/>
            <a:t>* Authentication Services</a:t>
          </a:r>
        </a:p>
      </dgm:t>
    </dgm:pt>
    <dgm:pt modelId="{2E4F1CDD-808A-434D-9F6A-56DBA8A24B06}" type="parTrans" cxnId="{00CC79D4-C5AF-4F44-A0AB-CD8BF07A57E5}">
      <dgm:prSet/>
      <dgm:spPr/>
      <dgm:t>
        <a:bodyPr/>
        <a:lstStyle/>
        <a:p>
          <a:endParaRPr lang="en-US"/>
        </a:p>
      </dgm:t>
    </dgm:pt>
    <dgm:pt modelId="{769CE491-5A8F-4CA8-BC78-530E6653C1ED}" type="sibTrans" cxnId="{00CC79D4-C5AF-4F44-A0AB-CD8BF07A57E5}">
      <dgm:prSet/>
      <dgm:spPr/>
      <dgm:t>
        <a:bodyPr/>
        <a:lstStyle/>
        <a:p>
          <a:endParaRPr lang="en-US"/>
        </a:p>
      </dgm:t>
    </dgm:pt>
    <dgm:pt modelId="{704F2786-F779-4C27-992A-45BBE04B6A3E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1300" b="1" dirty="0" smtClean="0">
              <a:solidFill>
                <a:schemeClr val="bg1"/>
              </a:solidFill>
            </a:rPr>
            <a:t>Security</a:t>
          </a:r>
          <a:endParaRPr lang="ga-IE" sz="1300" b="1" dirty="0" smtClean="0">
            <a:solidFill>
              <a:schemeClr val="bg1"/>
            </a:solidFill>
          </a:endParaRPr>
        </a:p>
        <a:p>
          <a:endParaRPr lang="ga-IE" sz="1300" b="1" dirty="0" smtClean="0">
            <a:solidFill>
              <a:schemeClr val="bg1"/>
            </a:solidFill>
          </a:endParaRPr>
        </a:p>
        <a:p>
          <a:r>
            <a:rPr lang="ga-IE" sz="1300" dirty="0" smtClean="0"/>
            <a:t> </a:t>
          </a:r>
          <a:r>
            <a:rPr lang="en-IE" sz="1300" dirty="0" smtClean="0"/>
            <a:t>*</a:t>
          </a:r>
          <a:r>
            <a:rPr lang="en-IE" sz="1300" dirty="0" smtClean="0"/>
            <a:t>currently consolidating </a:t>
          </a:r>
          <a:r>
            <a:rPr lang="en-IE" sz="1300" dirty="0" smtClean="0"/>
            <a:t>2 authentication systems and integrating with EDEN</a:t>
          </a:r>
        </a:p>
        <a:p>
          <a:r>
            <a:rPr lang="en-IE" sz="1300" dirty="0" smtClean="0"/>
            <a:t>* Maintenance and Updates</a:t>
          </a:r>
          <a:endParaRPr lang="ga-IE" sz="1300" dirty="0" smtClean="0"/>
        </a:p>
        <a:p>
          <a:endParaRPr lang="en-US" sz="1200" dirty="0"/>
        </a:p>
      </dgm:t>
    </dgm:pt>
    <dgm:pt modelId="{183D1B06-08D7-4D73-975F-429E7EAD5F23}" type="parTrans" cxnId="{15206543-8D72-43F4-B915-A0E6FB2CC4D3}">
      <dgm:prSet/>
      <dgm:spPr/>
      <dgm:t>
        <a:bodyPr/>
        <a:lstStyle/>
        <a:p>
          <a:endParaRPr lang="en-US"/>
        </a:p>
      </dgm:t>
    </dgm:pt>
    <dgm:pt modelId="{0F27969E-7AC4-4775-BFD3-D2D4B985A32F}" type="sibTrans" cxnId="{15206543-8D72-43F4-B915-A0E6FB2CC4D3}">
      <dgm:prSet/>
      <dgm:spPr/>
      <dgm:t>
        <a:bodyPr/>
        <a:lstStyle/>
        <a:p>
          <a:endParaRPr lang="en-US"/>
        </a:p>
      </dgm:t>
    </dgm:pt>
    <dgm:pt modelId="{254D0B77-A2FE-4602-82FF-455F0C4A76A7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1300" b="1" dirty="0" smtClean="0"/>
            <a:t>Development</a:t>
          </a:r>
          <a:endParaRPr lang="ga-IE" sz="1300" b="1" dirty="0" smtClean="0"/>
        </a:p>
        <a:p>
          <a:endParaRPr lang="ga-IE" sz="1300" dirty="0" smtClean="0"/>
        </a:p>
        <a:p>
          <a:r>
            <a:rPr lang="en-GB" sz="1300" dirty="0" smtClean="0"/>
            <a:t>* 3 ASP .NET Portals, soon a 4</a:t>
          </a:r>
          <a:r>
            <a:rPr lang="en-GB" sz="1300" baseline="30000" dirty="0" smtClean="0"/>
            <a:t>th</a:t>
          </a:r>
          <a:r>
            <a:rPr lang="en-GB" sz="1300" dirty="0" smtClean="0"/>
            <a:t> for facilities.</a:t>
          </a:r>
        </a:p>
        <a:p>
          <a:r>
            <a:rPr lang="en-GB" sz="1300" dirty="0" smtClean="0"/>
            <a:t>* </a:t>
          </a:r>
          <a:r>
            <a:rPr lang="en-IE" sz="1300" dirty="0" smtClean="0"/>
            <a:t>SQL Reports, document generation</a:t>
          </a:r>
        </a:p>
        <a:p>
          <a:r>
            <a:rPr lang="en-IE" sz="1300" dirty="0" smtClean="0"/>
            <a:t>* EIMS Maintenance</a:t>
          </a:r>
        </a:p>
        <a:p>
          <a:r>
            <a:rPr lang="en-IE" sz="1300" dirty="0" smtClean="0"/>
            <a:t>* Facility to analyse Annual Returns</a:t>
          </a:r>
        </a:p>
      </dgm:t>
    </dgm:pt>
    <dgm:pt modelId="{82B7CE46-3AA4-4E01-A323-F48F46F92A8B}" type="parTrans" cxnId="{32579E32-BFA9-4645-8EBE-CB712E1C7D90}">
      <dgm:prSet/>
      <dgm:spPr/>
      <dgm:t>
        <a:bodyPr/>
        <a:lstStyle/>
        <a:p>
          <a:endParaRPr lang="en-US"/>
        </a:p>
      </dgm:t>
    </dgm:pt>
    <dgm:pt modelId="{DC2592D2-D120-440D-9F6D-2878081E27E1}" type="sibTrans" cxnId="{32579E32-BFA9-4645-8EBE-CB712E1C7D90}">
      <dgm:prSet/>
      <dgm:spPr/>
      <dgm:t>
        <a:bodyPr/>
        <a:lstStyle/>
        <a:p>
          <a:endParaRPr lang="en-US"/>
        </a:p>
      </dgm:t>
    </dgm:pt>
    <dgm:pt modelId="{2F61BAD3-8378-482F-9B95-BCDDD4A15BB5}" type="pres">
      <dgm:prSet presAssocID="{C537A41A-39BE-47A3-9720-D0A99BB4B4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81919-7B58-4F40-B52E-C5F44FF0D915}" type="pres">
      <dgm:prSet presAssocID="{63CF4D4D-B2CB-4FBF-900F-211044FDE1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A5385-7052-45A6-82CF-D3B7E777F89C}" type="pres">
      <dgm:prSet presAssocID="{CC8AD565-39A3-41D6-A684-5FFE1E2DA21F}" presName="sibTrans" presStyleCnt="0"/>
      <dgm:spPr/>
    </dgm:pt>
    <dgm:pt modelId="{BA5CDAB2-5F68-4680-B507-8735A1C828E7}" type="pres">
      <dgm:prSet presAssocID="{A38FDF30-A2F0-48C6-9DEB-7A4CE09CD2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BA217-33D8-4B15-BF93-51143D5BEE0D}" type="pres">
      <dgm:prSet presAssocID="{769CE491-5A8F-4CA8-BC78-530E6653C1ED}" presName="sibTrans" presStyleCnt="0"/>
      <dgm:spPr/>
    </dgm:pt>
    <dgm:pt modelId="{D36CDCA3-908C-4DB6-9034-35C474DFDA4A}" type="pres">
      <dgm:prSet presAssocID="{254D0B77-A2FE-4602-82FF-455F0C4A76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07F1F-AF65-4084-8AD1-50B7EFA19FCD}" type="pres">
      <dgm:prSet presAssocID="{DC2592D2-D120-440D-9F6D-2878081E27E1}" presName="sibTrans" presStyleCnt="0"/>
      <dgm:spPr/>
    </dgm:pt>
    <dgm:pt modelId="{8CCEF466-1336-4C1E-BE32-91580D79F9D4}" type="pres">
      <dgm:prSet presAssocID="{704F2786-F779-4C27-992A-45BBE04B6A3E}" presName="node" presStyleLbl="node1" presStyleIdx="3" presStyleCnt="4" custLinFactNeighborX="34065" custLinFactNeighborY="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2BF36-BF7F-4118-89BF-584F33C8046C}" type="presOf" srcId="{254D0B77-A2FE-4602-82FF-455F0C4A76A7}" destId="{D36CDCA3-908C-4DB6-9034-35C474DFDA4A}" srcOrd="0" destOrd="0" presId="urn:microsoft.com/office/officeart/2005/8/layout/hList6"/>
    <dgm:cxn modelId="{00CC79D4-C5AF-4F44-A0AB-CD8BF07A57E5}" srcId="{C537A41A-39BE-47A3-9720-D0A99BB4B441}" destId="{A38FDF30-A2F0-48C6-9DEB-7A4CE09CD209}" srcOrd="1" destOrd="0" parTransId="{2E4F1CDD-808A-434D-9F6A-56DBA8A24B06}" sibTransId="{769CE491-5A8F-4CA8-BC78-530E6653C1ED}"/>
    <dgm:cxn modelId="{4B1ACE15-6D40-47B1-8D0D-E7BAD28CF538}" type="presOf" srcId="{63CF4D4D-B2CB-4FBF-900F-211044FDE190}" destId="{96F81919-7B58-4F40-B52E-C5F44FF0D915}" srcOrd="0" destOrd="0" presId="urn:microsoft.com/office/officeart/2005/8/layout/hList6"/>
    <dgm:cxn modelId="{EE37CCD8-A71A-4BDD-B468-E0C462923E48}" srcId="{C537A41A-39BE-47A3-9720-D0A99BB4B441}" destId="{63CF4D4D-B2CB-4FBF-900F-211044FDE190}" srcOrd="0" destOrd="0" parTransId="{9FEE3C9C-1220-4234-8671-05B060F4DED9}" sibTransId="{CC8AD565-39A3-41D6-A684-5FFE1E2DA21F}"/>
    <dgm:cxn modelId="{8C8D7C5C-7C84-4416-99C4-C788427E8441}" type="presOf" srcId="{A38FDF30-A2F0-48C6-9DEB-7A4CE09CD209}" destId="{BA5CDAB2-5F68-4680-B507-8735A1C828E7}" srcOrd="0" destOrd="0" presId="urn:microsoft.com/office/officeart/2005/8/layout/hList6"/>
    <dgm:cxn modelId="{32579E32-BFA9-4645-8EBE-CB712E1C7D90}" srcId="{C537A41A-39BE-47A3-9720-D0A99BB4B441}" destId="{254D0B77-A2FE-4602-82FF-455F0C4A76A7}" srcOrd="2" destOrd="0" parTransId="{82B7CE46-3AA4-4E01-A323-F48F46F92A8B}" sibTransId="{DC2592D2-D120-440D-9F6D-2878081E27E1}"/>
    <dgm:cxn modelId="{E9495637-E6D3-4ED9-B74A-20597DEA83C9}" type="presOf" srcId="{C537A41A-39BE-47A3-9720-D0A99BB4B441}" destId="{2F61BAD3-8378-482F-9B95-BCDDD4A15BB5}" srcOrd="0" destOrd="0" presId="urn:microsoft.com/office/officeart/2005/8/layout/hList6"/>
    <dgm:cxn modelId="{15206543-8D72-43F4-B915-A0E6FB2CC4D3}" srcId="{C537A41A-39BE-47A3-9720-D0A99BB4B441}" destId="{704F2786-F779-4C27-992A-45BBE04B6A3E}" srcOrd="3" destOrd="0" parTransId="{183D1B06-08D7-4D73-975F-429E7EAD5F23}" sibTransId="{0F27969E-7AC4-4775-BFD3-D2D4B985A32F}"/>
    <dgm:cxn modelId="{0BC53052-855D-454C-8761-41C97E8BA285}" type="presOf" srcId="{704F2786-F779-4C27-992A-45BBE04B6A3E}" destId="{8CCEF466-1336-4C1E-BE32-91580D79F9D4}" srcOrd="0" destOrd="0" presId="urn:microsoft.com/office/officeart/2005/8/layout/hList6"/>
    <dgm:cxn modelId="{5649DEC4-4FC0-4B15-BC6B-EDC22A6AE0A0}" type="presParOf" srcId="{2F61BAD3-8378-482F-9B95-BCDDD4A15BB5}" destId="{96F81919-7B58-4F40-B52E-C5F44FF0D915}" srcOrd="0" destOrd="0" presId="urn:microsoft.com/office/officeart/2005/8/layout/hList6"/>
    <dgm:cxn modelId="{998970F5-F654-404B-B5FC-8A598D329528}" type="presParOf" srcId="{2F61BAD3-8378-482F-9B95-BCDDD4A15BB5}" destId="{E9EA5385-7052-45A6-82CF-D3B7E777F89C}" srcOrd="1" destOrd="0" presId="urn:microsoft.com/office/officeart/2005/8/layout/hList6"/>
    <dgm:cxn modelId="{72C20C7E-51E8-4359-8344-B3C050471B00}" type="presParOf" srcId="{2F61BAD3-8378-482F-9B95-BCDDD4A15BB5}" destId="{BA5CDAB2-5F68-4680-B507-8735A1C828E7}" srcOrd="2" destOrd="0" presId="urn:microsoft.com/office/officeart/2005/8/layout/hList6"/>
    <dgm:cxn modelId="{8E6AEB43-64C2-4347-9AFF-830E48E3BA14}" type="presParOf" srcId="{2F61BAD3-8378-482F-9B95-BCDDD4A15BB5}" destId="{07BBA217-33D8-4B15-BF93-51143D5BEE0D}" srcOrd="3" destOrd="0" presId="urn:microsoft.com/office/officeart/2005/8/layout/hList6"/>
    <dgm:cxn modelId="{9B989CF9-9CF7-4BCF-8FA8-8D911CBB4AA7}" type="presParOf" srcId="{2F61BAD3-8378-482F-9B95-BCDDD4A15BB5}" destId="{D36CDCA3-908C-4DB6-9034-35C474DFDA4A}" srcOrd="4" destOrd="0" presId="urn:microsoft.com/office/officeart/2005/8/layout/hList6"/>
    <dgm:cxn modelId="{495B6513-9F91-4F5B-AD36-C7ECE12C7A60}" type="presParOf" srcId="{2F61BAD3-8378-482F-9B95-BCDDD4A15BB5}" destId="{88807F1F-AF65-4084-8AD1-50B7EFA19FCD}" srcOrd="5" destOrd="0" presId="urn:microsoft.com/office/officeart/2005/8/layout/hList6"/>
    <dgm:cxn modelId="{E61A30B9-F79C-41C9-865A-C12B76127231}" type="presParOf" srcId="{2F61BAD3-8378-482F-9B95-BCDDD4A15BB5}" destId="{8CCEF466-1336-4C1E-BE32-91580D79F9D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78B7A-3A71-4737-9ACE-3604B63D0DF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E4C0A7A-5BD4-4FC2-BF18-D63BCFB35240}">
      <dgm:prSet phldrT="[Text]"/>
      <dgm:spPr/>
      <dgm:t>
        <a:bodyPr/>
        <a:lstStyle/>
        <a:p>
          <a:r>
            <a:rPr lang="en-IE" dirty="0" smtClean="0"/>
            <a:t>Highlight potential Issues</a:t>
          </a:r>
          <a:endParaRPr lang="en-US" dirty="0"/>
        </a:p>
      </dgm:t>
    </dgm:pt>
    <dgm:pt modelId="{7C6F1B14-3EFC-4A3C-8985-CE7706AE726D}" type="parTrans" cxnId="{31261669-F803-4652-BB87-91C2C976C56D}">
      <dgm:prSet/>
      <dgm:spPr/>
      <dgm:t>
        <a:bodyPr/>
        <a:lstStyle/>
        <a:p>
          <a:endParaRPr lang="en-US"/>
        </a:p>
      </dgm:t>
    </dgm:pt>
    <dgm:pt modelId="{6E136357-8ABF-465A-8E7D-8A5DF86C5489}" type="sibTrans" cxnId="{31261669-F803-4652-BB87-91C2C976C56D}">
      <dgm:prSet/>
      <dgm:spPr/>
      <dgm:t>
        <a:bodyPr/>
        <a:lstStyle/>
        <a:p>
          <a:endParaRPr lang="en-US"/>
        </a:p>
      </dgm:t>
    </dgm:pt>
    <dgm:pt modelId="{4C5C8F21-1A15-4EEB-B578-FF843B008D7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Cross checks – show WCP claimed returns to WFP/</a:t>
          </a:r>
          <a:r>
            <a:rPr lang="en-IE" dirty="0" err="1" smtClean="0"/>
            <a:t>CoR</a:t>
          </a:r>
          <a:r>
            <a:rPr lang="en-IE" dirty="0" smtClean="0"/>
            <a:t> Holders</a:t>
          </a:r>
          <a:endParaRPr lang="en-US" dirty="0"/>
        </a:p>
      </dgm:t>
    </dgm:pt>
    <dgm:pt modelId="{2D9EB695-EDD5-4995-A950-3E0F919129FC}" type="parTrans" cxnId="{8425B185-4035-415D-8C21-BF2C35CD0355}">
      <dgm:prSet/>
      <dgm:spPr/>
      <dgm:t>
        <a:bodyPr/>
        <a:lstStyle/>
        <a:p>
          <a:endParaRPr lang="en-US"/>
        </a:p>
      </dgm:t>
    </dgm:pt>
    <dgm:pt modelId="{0769FB20-8BA2-485B-A37F-426CF3B01504}" type="sibTrans" cxnId="{8425B185-4035-415D-8C21-BF2C35CD0355}">
      <dgm:prSet/>
      <dgm:spPr/>
      <dgm:t>
        <a:bodyPr/>
        <a:lstStyle/>
        <a:p>
          <a:endParaRPr lang="en-US"/>
        </a:p>
      </dgm:t>
    </dgm:pt>
    <dgm:pt modelId="{96C1AFDC-C33C-4EE3-B95C-06A6E2530AC1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Mandatory clarification making </a:t>
          </a:r>
          <a:endParaRPr lang="en-US" dirty="0"/>
        </a:p>
      </dgm:t>
    </dgm:pt>
    <dgm:pt modelId="{BA78537F-6536-4DEE-9427-7B807849EA2F}" type="parTrans" cxnId="{05A03225-4E54-4DBD-9E10-1A7FEDC62264}">
      <dgm:prSet/>
      <dgm:spPr/>
      <dgm:t>
        <a:bodyPr/>
        <a:lstStyle/>
        <a:p>
          <a:endParaRPr lang="en-US"/>
        </a:p>
      </dgm:t>
    </dgm:pt>
    <dgm:pt modelId="{F9831556-F81D-44FE-96F1-1D02984A5946}" type="sibTrans" cxnId="{05A03225-4E54-4DBD-9E10-1A7FEDC62264}">
      <dgm:prSet/>
      <dgm:spPr/>
      <dgm:t>
        <a:bodyPr/>
        <a:lstStyle/>
        <a:p>
          <a:endParaRPr lang="en-US"/>
        </a:p>
      </dgm:t>
    </dgm:pt>
    <dgm:pt modelId="{E2B761F8-F452-43B1-A6C4-54A8CD5E6CC3}" type="pres">
      <dgm:prSet presAssocID="{74F78B7A-3A71-4737-9ACE-3604B63D0DFC}" presName="Name0" presStyleCnt="0">
        <dgm:presLayoutVars>
          <dgm:dir/>
          <dgm:resizeHandles val="exact"/>
        </dgm:presLayoutVars>
      </dgm:prSet>
      <dgm:spPr/>
    </dgm:pt>
    <dgm:pt modelId="{557B63FF-F315-4108-9831-784D8424F8C3}" type="pres">
      <dgm:prSet presAssocID="{74F78B7A-3A71-4737-9ACE-3604B63D0DFC}" presName="fgShape" presStyleLbl="fgShp" presStyleIdx="0" presStyleCnt="1"/>
      <dgm:spPr/>
    </dgm:pt>
    <dgm:pt modelId="{509F9AF1-A0CC-46A8-B21B-53B2947BDEC2}" type="pres">
      <dgm:prSet presAssocID="{74F78B7A-3A71-4737-9ACE-3604B63D0DFC}" presName="linComp" presStyleCnt="0"/>
      <dgm:spPr/>
    </dgm:pt>
    <dgm:pt modelId="{B22652DE-2653-4598-999E-3D2460752CF6}" type="pres">
      <dgm:prSet presAssocID="{DE4C0A7A-5BD4-4FC2-BF18-D63BCFB35240}" presName="compNode" presStyleCnt="0"/>
      <dgm:spPr/>
    </dgm:pt>
    <dgm:pt modelId="{69006E92-7A89-49E9-9034-A25B0062F7BE}" type="pres">
      <dgm:prSet presAssocID="{DE4C0A7A-5BD4-4FC2-BF18-D63BCFB35240}" presName="bkgdShape" presStyleLbl="node1" presStyleIdx="0" presStyleCnt="3"/>
      <dgm:spPr/>
      <dgm:t>
        <a:bodyPr/>
        <a:lstStyle/>
        <a:p>
          <a:endParaRPr lang="en-IE"/>
        </a:p>
      </dgm:t>
    </dgm:pt>
    <dgm:pt modelId="{4176DE7D-D4EB-4BA8-B972-DB328890687C}" type="pres">
      <dgm:prSet presAssocID="{DE4C0A7A-5BD4-4FC2-BF18-D63BCFB3524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9A17F2-D871-4A11-A2AD-B97E505A066B}" type="pres">
      <dgm:prSet presAssocID="{DE4C0A7A-5BD4-4FC2-BF18-D63BCFB35240}" presName="invisiNode" presStyleLbl="node1" presStyleIdx="0" presStyleCnt="3"/>
      <dgm:spPr/>
    </dgm:pt>
    <dgm:pt modelId="{E9782D65-1328-4D5A-AE29-A70CC3356CC1}" type="pres">
      <dgm:prSet presAssocID="{DE4C0A7A-5BD4-4FC2-BF18-D63BCFB352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A4A54B-95AA-4DB3-BCCC-2D98AB6EA9E0}" type="pres">
      <dgm:prSet presAssocID="{6E136357-8ABF-465A-8E7D-8A5DF86C5489}" presName="sibTrans" presStyleLbl="sibTrans2D1" presStyleIdx="0" presStyleCnt="0"/>
      <dgm:spPr/>
      <dgm:t>
        <a:bodyPr/>
        <a:lstStyle/>
        <a:p>
          <a:endParaRPr lang="en-IE"/>
        </a:p>
      </dgm:t>
    </dgm:pt>
    <dgm:pt modelId="{2C96CC8F-2120-47D6-BADA-46B21C55AABC}" type="pres">
      <dgm:prSet presAssocID="{4C5C8F21-1A15-4EEB-B578-FF843B008D70}" presName="compNode" presStyleCnt="0"/>
      <dgm:spPr/>
    </dgm:pt>
    <dgm:pt modelId="{62B8B30F-520A-4F5C-8011-2D178392FDBE}" type="pres">
      <dgm:prSet presAssocID="{4C5C8F21-1A15-4EEB-B578-FF843B008D70}" presName="bkgdShape" presStyleLbl="node1" presStyleIdx="1" presStyleCnt="3"/>
      <dgm:spPr/>
      <dgm:t>
        <a:bodyPr/>
        <a:lstStyle/>
        <a:p>
          <a:endParaRPr lang="en-US"/>
        </a:p>
      </dgm:t>
    </dgm:pt>
    <dgm:pt modelId="{E15F1EF1-3499-45C0-8B39-E24DED7A42A2}" type="pres">
      <dgm:prSet presAssocID="{4C5C8F21-1A15-4EEB-B578-FF843B008D7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F0DD9-5EBF-49CC-90DD-88AB07045405}" type="pres">
      <dgm:prSet presAssocID="{4C5C8F21-1A15-4EEB-B578-FF843B008D70}" presName="invisiNode" presStyleLbl="node1" presStyleIdx="1" presStyleCnt="3"/>
      <dgm:spPr/>
    </dgm:pt>
    <dgm:pt modelId="{CA07DC7F-615A-4585-BF9C-852346D94DA4}" type="pres">
      <dgm:prSet presAssocID="{4C5C8F21-1A15-4EEB-B578-FF843B008D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22550C-3871-4B32-A374-8BE331904B12}" type="pres">
      <dgm:prSet presAssocID="{0769FB20-8BA2-485B-A37F-426CF3B01504}" presName="sibTrans" presStyleLbl="sibTrans2D1" presStyleIdx="0" presStyleCnt="0"/>
      <dgm:spPr/>
      <dgm:t>
        <a:bodyPr/>
        <a:lstStyle/>
        <a:p>
          <a:endParaRPr lang="en-IE"/>
        </a:p>
      </dgm:t>
    </dgm:pt>
    <dgm:pt modelId="{9A1A65E4-F12B-4AF7-A8D4-DBF6CA7EDFAB}" type="pres">
      <dgm:prSet presAssocID="{96C1AFDC-C33C-4EE3-B95C-06A6E2530AC1}" presName="compNode" presStyleCnt="0"/>
      <dgm:spPr/>
    </dgm:pt>
    <dgm:pt modelId="{1FB28DF1-540C-46BF-81CF-05B606B34E4B}" type="pres">
      <dgm:prSet presAssocID="{96C1AFDC-C33C-4EE3-B95C-06A6E2530AC1}" presName="bkgdShape" presStyleLbl="node1" presStyleIdx="2" presStyleCnt="3"/>
      <dgm:spPr/>
      <dgm:t>
        <a:bodyPr/>
        <a:lstStyle/>
        <a:p>
          <a:endParaRPr lang="en-US"/>
        </a:p>
      </dgm:t>
    </dgm:pt>
    <dgm:pt modelId="{951F681D-27F7-4069-BA7F-91E9AE02CF29}" type="pres">
      <dgm:prSet presAssocID="{96C1AFDC-C33C-4EE3-B95C-06A6E2530A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7CF34-6EB1-444D-B359-AFFB044DE7F6}" type="pres">
      <dgm:prSet presAssocID="{96C1AFDC-C33C-4EE3-B95C-06A6E2530AC1}" presName="invisiNode" presStyleLbl="node1" presStyleIdx="2" presStyleCnt="3"/>
      <dgm:spPr/>
    </dgm:pt>
    <dgm:pt modelId="{D1F4979D-17E2-4F3D-A46C-13ED837AEFD1}" type="pres">
      <dgm:prSet presAssocID="{96C1AFDC-C33C-4EE3-B95C-06A6E2530AC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311D552-B14D-4C8C-98B1-FA291A3BA7ED}" type="presOf" srcId="{0769FB20-8BA2-485B-A37F-426CF3B01504}" destId="{E222550C-3871-4B32-A374-8BE331904B12}" srcOrd="0" destOrd="0" presId="urn:microsoft.com/office/officeart/2005/8/layout/hList7"/>
    <dgm:cxn modelId="{7881C1F8-D29D-4B7A-9B9C-F21F1F34B277}" type="presOf" srcId="{DE4C0A7A-5BD4-4FC2-BF18-D63BCFB35240}" destId="{69006E92-7A89-49E9-9034-A25B0062F7BE}" srcOrd="0" destOrd="0" presId="urn:microsoft.com/office/officeart/2005/8/layout/hList7"/>
    <dgm:cxn modelId="{05A03225-4E54-4DBD-9E10-1A7FEDC62264}" srcId="{74F78B7A-3A71-4737-9ACE-3604B63D0DFC}" destId="{96C1AFDC-C33C-4EE3-B95C-06A6E2530AC1}" srcOrd="2" destOrd="0" parTransId="{BA78537F-6536-4DEE-9427-7B807849EA2F}" sibTransId="{F9831556-F81D-44FE-96F1-1D02984A5946}"/>
    <dgm:cxn modelId="{679411A6-E756-4570-9F9C-1F58F882B773}" type="presOf" srcId="{4C5C8F21-1A15-4EEB-B578-FF843B008D70}" destId="{E15F1EF1-3499-45C0-8B39-E24DED7A42A2}" srcOrd="1" destOrd="0" presId="urn:microsoft.com/office/officeart/2005/8/layout/hList7"/>
    <dgm:cxn modelId="{8425B185-4035-415D-8C21-BF2C35CD0355}" srcId="{74F78B7A-3A71-4737-9ACE-3604B63D0DFC}" destId="{4C5C8F21-1A15-4EEB-B578-FF843B008D70}" srcOrd="1" destOrd="0" parTransId="{2D9EB695-EDD5-4995-A950-3E0F919129FC}" sibTransId="{0769FB20-8BA2-485B-A37F-426CF3B01504}"/>
    <dgm:cxn modelId="{5612C739-BB3A-4C3C-A7DD-6FB974D20F0C}" type="presOf" srcId="{4C5C8F21-1A15-4EEB-B578-FF843B008D70}" destId="{62B8B30F-520A-4F5C-8011-2D178392FDBE}" srcOrd="0" destOrd="0" presId="urn:microsoft.com/office/officeart/2005/8/layout/hList7"/>
    <dgm:cxn modelId="{160D3A3A-B044-4BE9-9519-EB4A35E4495D}" type="presOf" srcId="{96C1AFDC-C33C-4EE3-B95C-06A6E2530AC1}" destId="{1FB28DF1-540C-46BF-81CF-05B606B34E4B}" srcOrd="0" destOrd="0" presId="urn:microsoft.com/office/officeart/2005/8/layout/hList7"/>
    <dgm:cxn modelId="{416B2549-AC83-49ED-9494-65EC800023EB}" type="presOf" srcId="{96C1AFDC-C33C-4EE3-B95C-06A6E2530AC1}" destId="{951F681D-27F7-4069-BA7F-91E9AE02CF29}" srcOrd="1" destOrd="0" presId="urn:microsoft.com/office/officeart/2005/8/layout/hList7"/>
    <dgm:cxn modelId="{31261669-F803-4652-BB87-91C2C976C56D}" srcId="{74F78B7A-3A71-4737-9ACE-3604B63D0DFC}" destId="{DE4C0A7A-5BD4-4FC2-BF18-D63BCFB35240}" srcOrd="0" destOrd="0" parTransId="{7C6F1B14-3EFC-4A3C-8985-CE7706AE726D}" sibTransId="{6E136357-8ABF-465A-8E7D-8A5DF86C5489}"/>
    <dgm:cxn modelId="{6311E28B-023A-4F64-BC87-585FF58E4AB6}" type="presOf" srcId="{74F78B7A-3A71-4737-9ACE-3604B63D0DFC}" destId="{E2B761F8-F452-43B1-A6C4-54A8CD5E6CC3}" srcOrd="0" destOrd="0" presId="urn:microsoft.com/office/officeart/2005/8/layout/hList7"/>
    <dgm:cxn modelId="{F03222EC-B5C4-4019-BA32-15548C3C6BB5}" type="presOf" srcId="{DE4C0A7A-5BD4-4FC2-BF18-D63BCFB35240}" destId="{4176DE7D-D4EB-4BA8-B972-DB328890687C}" srcOrd="1" destOrd="0" presId="urn:microsoft.com/office/officeart/2005/8/layout/hList7"/>
    <dgm:cxn modelId="{95A5F678-C550-4711-9552-2CBC0D62A52F}" type="presOf" srcId="{6E136357-8ABF-465A-8E7D-8A5DF86C5489}" destId="{46A4A54B-95AA-4DB3-BCCC-2D98AB6EA9E0}" srcOrd="0" destOrd="0" presId="urn:microsoft.com/office/officeart/2005/8/layout/hList7"/>
    <dgm:cxn modelId="{8F180AEE-BE07-4D71-8756-14D9942E2796}" type="presParOf" srcId="{E2B761F8-F452-43B1-A6C4-54A8CD5E6CC3}" destId="{557B63FF-F315-4108-9831-784D8424F8C3}" srcOrd="0" destOrd="0" presId="urn:microsoft.com/office/officeart/2005/8/layout/hList7"/>
    <dgm:cxn modelId="{A95948D9-0453-437A-BF74-FC1EB7C5D296}" type="presParOf" srcId="{E2B761F8-F452-43B1-A6C4-54A8CD5E6CC3}" destId="{509F9AF1-A0CC-46A8-B21B-53B2947BDEC2}" srcOrd="1" destOrd="0" presId="urn:microsoft.com/office/officeart/2005/8/layout/hList7"/>
    <dgm:cxn modelId="{CE6C5F23-A005-47AB-BD97-07F72AF72B74}" type="presParOf" srcId="{509F9AF1-A0CC-46A8-B21B-53B2947BDEC2}" destId="{B22652DE-2653-4598-999E-3D2460752CF6}" srcOrd="0" destOrd="0" presId="urn:microsoft.com/office/officeart/2005/8/layout/hList7"/>
    <dgm:cxn modelId="{8E2EC102-00DE-43C3-9CD7-CB582DFF7E31}" type="presParOf" srcId="{B22652DE-2653-4598-999E-3D2460752CF6}" destId="{69006E92-7A89-49E9-9034-A25B0062F7BE}" srcOrd="0" destOrd="0" presId="urn:microsoft.com/office/officeart/2005/8/layout/hList7"/>
    <dgm:cxn modelId="{248F2B2B-8203-492A-83F5-579F45EE6C0A}" type="presParOf" srcId="{B22652DE-2653-4598-999E-3D2460752CF6}" destId="{4176DE7D-D4EB-4BA8-B972-DB328890687C}" srcOrd="1" destOrd="0" presId="urn:microsoft.com/office/officeart/2005/8/layout/hList7"/>
    <dgm:cxn modelId="{35EA00FA-A4AE-450F-B4E5-5E9C974A7DC1}" type="presParOf" srcId="{B22652DE-2653-4598-999E-3D2460752CF6}" destId="{5A9A17F2-D871-4A11-A2AD-B97E505A066B}" srcOrd="2" destOrd="0" presId="urn:microsoft.com/office/officeart/2005/8/layout/hList7"/>
    <dgm:cxn modelId="{2A5F1E9B-6D95-4E5C-BB3D-3F1EC9D7626C}" type="presParOf" srcId="{B22652DE-2653-4598-999E-3D2460752CF6}" destId="{E9782D65-1328-4D5A-AE29-A70CC3356CC1}" srcOrd="3" destOrd="0" presId="urn:microsoft.com/office/officeart/2005/8/layout/hList7"/>
    <dgm:cxn modelId="{A246BE1A-C6CE-4720-AC10-48EC039DBD17}" type="presParOf" srcId="{509F9AF1-A0CC-46A8-B21B-53B2947BDEC2}" destId="{46A4A54B-95AA-4DB3-BCCC-2D98AB6EA9E0}" srcOrd="1" destOrd="0" presId="urn:microsoft.com/office/officeart/2005/8/layout/hList7"/>
    <dgm:cxn modelId="{81F5CEAD-A49B-40D0-B4E1-3EEFA57F2D04}" type="presParOf" srcId="{509F9AF1-A0CC-46A8-B21B-53B2947BDEC2}" destId="{2C96CC8F-2120-47D6-BADA-46B21C55AABC}" srcOrd="2" destOrd="0" presId="urn:microsoft.com/office/officeart/2005/8/layout/hList7"/>
    <dgm:cxn modelId="{F588DC7F-5126-498F-939B-F65B85FBE436}" type="presParOf" srcId="{2C96CC8F-2120-47D6-BADA-46B21C55AABC}" destId="{62B8B30F-520A-4F5C-8011-2D178392FDBE}" srcOrd="0" destOrd="0" presId="urn:microsoft.com/office/officeart/2005/8/layout/hList7"/>
    <dgm:cxn modelId="{021E0104-1F0C-42C2-A02C-949D1D3354CE}" type="presParOf" srcId="{2C96CC8F-2120-47D6-BADA-46B21C55AABC}" destId="{E15F1EF1-3499-45C0-8B39-E24DED7A42A2}" srcOrd="1" destOrd="0" presId="urn:microsoft.com/office/officeart/2005/8/layout/hList7"/>
    <dgm:cxn modelId="{72959006-B40E-45C8-8D11-5CC49C796AE1}" type="presParOf" srcId="{2C96CC8F-2120-47D6-BADA-46B21C55AABC}" destId="{8E2F0DD9-5EBF-49CC-90DD-88AB07045405}" srcOrd="2" destOrd="0" presId="urn:microsoft.com/office/officeart/2005/8/layout/hList7"/>
    <dgm:cxn modelId="{6ACECB35-53C0-4A40-BDA2-B9FA7D382353}" type="presParOf" srcId="{2C96CC8F-2120-47D6-BADA-46B21C55AABC}" destId="{CA07DC7F-615A-4585-BF9C-852346D94DA4}" srcOrd="3" destOrd="0" presId="urn:microsoft.com/office/officeart/2005/8/layout/hList7"/>
    <dgm:cxn modelId="{D068B322-9E68-4E88-9CEE-A2FAEF289FAB}" type="presParOf" srcId="{509F9AF1-A0CC-46A8-B21B-53B2947BDEC2}" destId="{E222550C-3871-4B32-A374-8BE331904B12}" srcOrd="3" destOrd="0" presId="urn:microsoft.com/office/officeart/2005/8/layout/hList7"/>
    <dgm:cxn modelId="{964C4378-238F-43E8-9542-5639F55F042F}" type="presParOf" srcId="{509F9AF1-A0CC-46A8-B21B-53B2947BDEC2}" destId="{9A1A65E4-F12B-4AF7-A8D4-DBF6CA7EDFAB}" srcOrd="4" destOrd="0" presId="urn:microsoft.com/office/officeart/2005/8/layout/hList7"/>
    <dgm:cxn modelId="{7B23387A-B88B-442E-9345-6625AEB68AB8}" type="presParOf" srcId="{9A1A65E4-F12B-4AF7-A8D4-DBF6CA7EDFAB}" destId="{1FB28DF1-540C-46BF-81CF-05B606B34E4B}" srcOrd="0" destOrd="0" presId="urn:microsoft.com/office/officeart/2005/8/layout/hList7"/>
    <dgm:cxn modelId="{D7F4929E-D8B9-4AA3-A2C3-AC37493BF6B6}" type="presParOf" srcId="{9A1A65E4-F12B-4AF7-A8D4-DBF6CA7EDFAB}" destId="{951F681D-27F7-4069-BA7F-91E9AE02CF29}" srcOrd="1" destOrd="0" presId="urn:microsoft.com/office/officeart/2005/8/layout/hList7"/>
    <dgm:cxn modelId="{1F8AE6D4-A642-4FE2-8191-66A4F4F00951}" type="presParOf" srcId="{9A1A65E4-F12B-4AF7-A8D4-DBF6CA7EDFAB}" destId="{35A7CF34-6EB1-444D-B359-AFFB044DE7F6}" srcOrd="2" destOrd="0" presId="urn:microsoft.com/office/officeart/2005/8/layout/hList7"/>
    <dgm:cxn modelId="{7EB22EFB-EF44-4393-9BE6-F2F8B06821BC}" type="presParOf" srcId="{9A1A65E4-F12B-4AF7-A8D4-DBF6CA7EDFAB}" destId="{D1F4979D-17E2-4F3D-A46C-13ED837AEF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D41D0C-1B77-4383-BA83-8B2DBBFCC0B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E314F-F545-4660-AAA0-D534F372B106}">
      <dgm:prSet phldrT="[Text]"/>
      <dgm:spPr/>
      <dgm:t>
        <a:bodyPr/>
        <a:lstStyle/>
        <a:p>
          <a:r>
            <a:rPr lang="en-IE" dirty="0" smtClean="0"/>
            <a:t>WFP/</a:t>
          </a:r>
          <a:r>
            <a:rPr lang="en-IE" dirty="0" err="1" smtClean="0"/>
            <a:t>CoR</a:t>
          </a:r>
          <a:endParaRPr lang="en-US" dirty="0"/>
        </a:p>
      </dgm:t>
    </dgm:pt>
    <dgm:pt modelId="{FD6E8B94-B886-4C4E-92FD-F95145C652C5}" type="parTrans" cxnId="{E18ABD53-E589-4F55-9D58-8E2FC54C9C85}">
      <dgm:prSet/>
      <dgm:spPr/>
      <dgm:t>
        <a:bodyPr/>
        <a:lstStyle/>
        <a:p>
          <a:endParaRPr lang="en-US"/>
        </a:p>
      </dgm:t>
    </dgm:pt>
    <dgm:pt modelId="{42C6995D-6B9C-4147-AAEF-5311E777754B}" type="sibTrans" cxnId="{E18ABD53-E589-4F55-9D58-8E2FC54C9C85}">
      <dgm:prSet/>
      <dgm:spPr/>
      <dgm:t>
        <a:bodyPr/>
        <a:lstStyle/>
        <a:p>
          <a:endParaRPr lang="en-US"/>
        </a:p>
      </dgm:t>
    </dgm:pt>
    <dgm:pt modelId="{951C0B70-4E65-480D-B0DA-248BA8C83ECE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WCP</a:t>
          </a:r>
          <a:endParaRPr lang="en-US" dirty="0"/>
        </a:p>
      </dgm:t>
    </dgm:pt>
    <dgm:pt modelId="{6CB84240-1C8A-4D39-8F13-D12E7821F07D}" type="parTrans" cxnId="{4D758655-4CE3-42B0-BCAE-0F48872A6533}">
      <dgm:prSet/>
      <dgm:spPr/>
      <dgm:t>
        <a:bodyPr/>
        <a:lstStyle/>
        <a:p>
          <a:endParaRPr lang="en-US"/>
        </a:p>
      </dgm:t>
    </dgm:pt>
    <dgm:pt modelId="{520465D6-C1AC-4C74-B34F-6B2F592794DC}" type="sibTrans" cxnId="{4D758655-4CE3-42B0-BCAE-0F48872A6533}">
      <dgm:prSet/>
      <dgm:spPr/>
      <dgm:t>
        <a:bodyPr/>
        <a:lstStyle/>
        <a:p>
          <a:endParaRPr lang="en-US"/>
        </a:p>
      </dgm:t>
    </dgm:pt>
    <dgm:pt modelId="{17FDA8CF-CC86-4862-BBA7-F1773ED53693}">
      <dgm:prSet phldrT="[Text]"/>
      <dgm:spPr/>
      <dgm:t>
        <a:bodyPr/>
        <a:lstStyle/>
        <a:p>
          <a:r>
            <a:rPr lang="en-IE" dirty="0" smtClean="0"/>
            <a:t>LA Validation</a:t>
          </a:r>
          <a:endParaRPr lang="en-US" dirty="0"/>
        </a:p>
      </dgm:t>
    </dgm:pt>
    <dgm:pt modelId="{13603B07-AFCA-4CC3-B90C-F1766A50BF83}" type="parTrans" cxnId="{C9D1BC44-B377-46CD-A31E-8CA6DF9D3E9F}">
      <dgm:prSet/>
      <dgm:spPr/>
      <dgm:t>
        <a:bodyPr/>
        <a:lstStyle/>
        <a:p>
          <a:endParaRPr lang="en-US"/>
        </a:p>
      </dgm:t>
    </dgm:pt>
    <dgm:pt modelId="{57752951-4CF1-46DA-9589-0D914D489159}" type="sibTrans" cxnId="{C9D1BC44-B377-46CD-A31E-8CA6DF9D3E9F}">
      <dgm:prSet/>
      <dgm:spPr/>
      <dgm:t>
        <a:bodyPr/>
        <a:lstStyle/>
        <a:p>
          <a:endParaRPr lang="en-US"/>
        </a:p>
      </dgm:t>
    </dgm:pt>
    <dgm:pt modelId="{E8940B21-7861-4136-91D2-FB2ED18F5D26}">
      <dgm:prSet phldrT="[Text]"/>
      <dgm:spPr/>
      <dgm:t>
        <a:bodyPr/>
        <a:lstStyle/>
        <a:p>
          <a:r>
            <a:rPr lang="en-IE" dirty="0" smtClean="0"/>
            <a:t>Reports</a:t>
          </a:r>
          <a:endParaRPr lang="en-US" dirty="0"/>
        </a:p>
      </dgm:t>
    </dgm:pt>
    <dgm:pt modelId="{26D70B38-814B-4973-B15E-E121843BB3D1}" type="parTrans" cxnId="{0A0E1C2B-DD28-405A-AB9F-6C12B4321AAA}">
      <dgm:prSet/>
      <dgm:spPr/>
      <dgm:t>
        <a:bodyPr/>
        <a:lstStyle/>
        <a:p>
          <a:endParaRPr lang="en-US"/>
        </a:p>
      </dgm:t>
    </dgm:pt>
    <dgm:pt modelId="{3F426092-14E7-4F92-BB71-BB4714663061}" type="sibTrans" cxnId="{0A0E1C2B-DD28-405A-AB9F-6C12B4321AAA}">
      <dgm:prSet/>
      <dgm:spPr/>
      <dgm:t>
        <a:bodyPr/>
        <a:lstStyle/>
        <a:p>
          <a:endParaRPr lang="en-US"/>
        </a:p>
      </dgm:t>
    </dgm:pt>
    <dgm:pt modelId="{015515A9-65F7-47ED-9991-048DED982957}" type="pres">
      <dgm:prSet presAssocID="{C0D41D0C-1B77-4383-BA83-8B2DBBFCC0B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5AA2B00-714C-4D76-9403-5235DB6E39BF}" type="pres">
      <dgm:prSet presAssocID="{C0D41D0C-1B77-4383-BA83-8B2DBBFCC0BA}" presName="ellipse" presStyleLbl="trBgShp" presStyleIdx="0" presStyleCnt="1"/>
      <dgm:spPr/>
    </dgm:pt>
    <dgm:pt modelId="{AED9F655-5727-4A47-8751-F20AA52C6BE9}" type="pres">
      <dgm:prSet presAssocID="{C0D41D0C-1B77-4383-BA83-8B2DBBFCC0BA}" presName="arrow1" presStyleLbl="fgShp" presStyleIdx="0" presStyleCnt="1"/>
      <dgm:spPr/>
    </dgm:pt>
    <dgm:pt modelId="{5388F82B-9A75-4114-9611-140DE607927D}" type="pres">
      <dgm:prSet presAssocID="{C0D41D0C-1B77-4383-BA83-8B2DBBFCC0B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D4B048-96F0-4CB4-8225-E5FE27B20394}" type="pres">
      <dgm:prSet presAssocID="{951C0B70-4E65-480D-B0DA-248BA8C83EC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B45F92-93B7-4C5D-8FD5-63C3074943D7}" type="pres">
      <dgm:prSet presAssocID="{17FDA8CF-CC86-4862-BBA7-F1773ED5369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21FEA98-293E-4758-8C3F-49D6B4F64EA7}" type="pres">
      <dgm:prSet presAssocID="{E8940B21-7861-4136-91D2-FB2ED18F5D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6465E2-19B7-4EB3-85DF-6DFCEAC5C926}" type="pres">
      <dgm:prSet presAssocID="{C0D41D0C-1B77-4383-BA83-8B2DBBFCC0BA}" presName="funnel" presStyleLbl="trAlignAcc1" presStyleIdx="0" presStyleCnt="1"/>
      <dgm:spPr/>
    </dgm:pt>
  </dgm:ptLst>
  <dgm:cxnLst>
    <dgm:cxn modelId="{DBBAC2B2-BAEC-4B05-8F5F-EADCE950AB85}" type="presOf" srcId="{E8940B21-7861-4136-91D2-FB2ED18F5D26}" destId="{5388F82B-9A75-4114-9611-140DE607927D}" srcOrd="0" destOrd="0" presId="urn:microsoft.com/office/officeart/2005/8/layout/funnel1"/>
    <dgm:cxn modelId="{3D44C7CC-CCF4-46CE-9CBF-B93814A557C7}" type="presOf" srcId="{17FDA8CF-CC86-4862-BBA7-F1773ED53693}" destId="{71D4B048-96F0-4CB4-8225-E5FE27B20394}" srcOrd="0" destOrd="0" presId="urn:microsoft.com/office/officeart/2005/8/layout/funnel1"/>
    <dgm:cxn modelId="{E18ABD53-E589-4F55-9D58-8E2FC54C9C85}" srcId="{C0D41D0C-1B77-4383-BA83-8B2DBBFCC0BA}" destId="{7F7E314F-F545-4660-AAA0-D534F372B106}" srcOrd="0" destOrd="0" parTransId="{FD6E8B94-B886-4C4E-92FD-F95145C652C5}" sibTransId="{42C6995D-6B9C-4147-AAEF-5311E777754B}"/>
    <dgm:cxn modelId="{3B4A5533-8824-43A6-AF4A-372BBC989549}" type="presOf" srcId="{951C0B70-4E65-480D-B0DA-248BA8C83ECE}" destId="{28B45F92-93B7-4C5D-8FD5-63C3074943D7}" srcOrd="0" destOrd="0" presId="urn:microsoft.com/office/officeart/2005/8/layout/funnel1"/>
    <dgm:cxn modelId="{0A0E1C2B-DD28-405A-AB9F-6C12B4321AAA}" srcId="{C0D41D0C-1B77-4383-BA83-8B2DBBFCC0BA}" destId="{E8940B21-7861-4136-91D2-FB2ED18F5D26}" srcOrd="3" destOrd="0" parTransId="{26D70B38-814B-4973-B15E-E121843BB3D1}" sibTransId="{3F426092-14E7-4F92-BB71-BB4714663061}"/>
    <dgm:cxn modelId="{5DBE7FDC-EC4B-40D9-905E-C5AA41CE5D3F}" type="presOf" srcId="{C0D41D0C-1B77-4383-BA83-8B2DBBFCC0BA}" destId="{015515A9-65F7-47ED-9991-048DED982957}" srcOrd="0" destOrd="0" presId="urn:microsoft.com/office/officeart/2005/8/layout/funnel1"/>
    <dgm:cxn modelId="{C9D1BC44-B377-46CD-A31E-8CA6DF9D3E9F}" srcId="{C0D41D0C-1B77-4383-BA83-8B2DBBFCC0BA}" destId="{17FDA8CF-CC86-4862-BBA7-F1773ED53693}" srcOrd="2" destOrd="0" parTransId="{13603B07-AFCA-4CC3-B90C-F1766A50BF83}" sibTransId="{57752951-4CF1-46DA-9589-0D914D489159}"/>
    <dgm:cxn modelId="{4D758655-4CE3-42B0-BCAE-0F48872A6533}" srcId="{C0D41D0C-1B77-4383-BA83-8B2DBBFCC0BA}" destId="{951C0B70-4E65-480D-B0DA-248BA8C83ECE}" srcOrd="1" destOrd="0" parTransId="{6CB84240-1C8A-4D39-8F13-D12E7821F07D}" sibTransId="{520465D6-C1AC-4C74-B34F-6B2F592794DC}"/>
    <dgm:cxn modelId="{2353B526-0198-4A59-853B-4EA56985F6E1}" type="presOf" srcId="{7F7E314F-F545-4660-AAA0-D534F372B106}" destId="{021FEA98-293E-4758-8C3F-49D6B4F64EA7}" srcOrd="0" destOrd="0" presId="urn:microsoft.com/office/officeart/2005/8/layout/funnel1"/>
    <dgm:cxn modelId="{085E46D0-91E8-44BB-858B-8ACEC54E8D5E}" type="presParOf" srcId="{015515A9-65F7-47ED-9991-048DED982957}" destId="{C5AA2B00-714C-4D76-9403-5235DB6E39BF}" srcOrd="0" destOrd="0" presId="urn:microsoft.com/office/officeart/2005/8/layout/funnel1"/>
    <dgm:cxn modelId="{22D0497B-4A84-426C-9678-A61AE48442B4}" type="presParOf" srcId="{015515A9-65F7-47ED-9991-048DED982957}" destId="{AED9F655-5727-4A47-8751-F20AA52C6BE9}" srcOrd="1" destOrd="0" presId="urn:microsoft.com/office/officeart/2005/8/layout/funnel1"/>
    <dgm:cxn modelId="{4D6C623B-1CF3-4848-A863-7E4D804F31A8}" type="presParOf" srcId="{015515A9-65F7-47ED-9991-048DED982957}" destId="{5388F82B-9A75-4114-9611-140DE607927D}" srcOrd="2" destOrd="0" presId="urn:microsoft.com/office/officeart/2005/8/layout/funnel1"/>
    <dgm:cxn modelId="{B04C8ED0-50AA-4D33-9DE7-F75047315AC6}" type="presParOf" srcId="{015515A9-65F7-47ED-9991-048DED982957}" destId="{71D4B048-96F0-4CB4-8225-E5FE27B20394}" srcOrd="3" destOrd="0" presId="urn:microsoft.com/office/officeart/2005/8/layout/funnel1"/>
    <dgm:cxn modelId="{1ED977B9-3871-4F99-9B5E-86A5FAE24737}" type="presParOf" srcId="{015515A9-65F7-47ED-9991-048DED982957}" destId="{28B45F92-93B7-4C5D-8FD5-63C3074943D7}" srcOrd="4" destOrd="0" presId="urn:microsoft.com/office/officeart/2005/8/layout/funnel1"/>
    <dgm:cxn modelId="{17D05BC9-9999-496B-903B-B5D5E0D1C5EC}" type="presParOf" srcId="{015515A9-65F7-47ED-9991-048DED982957}" destId="{021FEA98-293E-4758-8C3F-49D6B4F64EA7}" srcOrd="5" destOrd="0" presId="urn:microsoft.com/office/officeart/2005/8/layout/funnel1"/>
    <dgm:cxn modelId="{8FAF4D86-B171-404D-B57F-F5FFD083500F}" type="presParOf" srcId="{015515A9-65F7-47ED-9991-048DED982957}" destId="{FF6465E2-19B7-4EB3-85DF-6DFCEAC5C92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9657-7116-423E-9EF4-76F78FCE4A00}">
      <dsp:nvSpPr>
        <dsp:cNvPr id="0" name=""/>
        <dsp:cNvSpPr/>
      </dsp:nvSpPr>
      <dsp:spPr>
        <a:xfrm>
          <a:off x="2439634" y="0"/>
          <a:ext cx="3780420" cy="378042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46B9-6E9E-4CAC-9656-EFC06DC5F756}">
      <dsp:nvSpPr>
        <dsp:cNvPr id="0" name=""/>
        <dsp:cNvSpPr/>
      </dsp:nvSpPr>
      <dsp:spPr>
        <a:xfrm>
          <a:off x="2592289" y="198021"/>
          <a:ext cx="1887333" cy="1796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lacks data integrity. Not a collaborative tool</a:t>
          </a:r>
          <a:r>
            <a:rPr lang="en-US" sz="1300" b="1" kern="1200" dirty="0" smtClean="0"/>
            <a:t>.</a:t>
          </a:r>
          <a:endParaRPr lang="en-US" sz="1300" b="1" kern="1200" dirty="0"/>
        </a:p>
      </dsp:txBody>
      <dsp:txXfrm>
        <a:off x="2679992" y="285724"/>
        <a:ext cx="1711927" cy="1621194"/>
      </dsp:txXfrm>
    </dsp:sp>
    <dsp:sp modelId="{A69E1AAA-DF64-4862-BD4B-F3085153C7E3}">
      <dsp:nvSpPr>
        <dsp:cNvPr id="0" name=""/>
        <dsp:cNvSpPr/>
      </dsp:nvSpPr>
      <dsp:spPr>
        <a:xfrm>
          <a:off x="4498705" y="198021"/>
          <a:ext cx="1982016" cy="1762395"/>
        </a:xfrm>
        <a:prstGeom prst="round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Is not very good for working with multiple datasets in combination.</a:t>
          </a:r>
          <a:endParaRPr lang="en-US" sz="1800" kern="1200" dirty="0"/>
        </a:p>
      </dsp:txBody>
      <dsp:txXfrm>
        <a:off x="4584738" y="284054"/>
        <a:ext cx="1809950" cy="1590329"/>
      </dsp:txXfrm>
    </dsp:sp>
    <dsp:sp modelId="{DF677308-D3CD-4D95-9E22-53411DBE1885}">
      <dsp:nvSpPr>
        <dsp:cNvPr id="0" name=""/>
        <dsp:cNvSpPr/>
      </dsp:nvSpPr>
      <dsp:spPr>
        <a:xfrm>
          <a:off x="2520281" y="1926216"/>
          <a:ext cx="2031348" cy="1796600"/>
        </a:xfrm>
        <a:prstGeom prst="round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is not very good for answering detailed questions with your data. </a:t>
          </a:r>
          <a:endParaRPr lang="en-US" sz="1800" kern="1200" dirty="0"/>
        </a:p>
      </dsp:txBody>
      <dsp:txXfrm>
        <a:off x="2607984" y="2013919"/>
        <a:ext cx="1855942" cy="1621194"/>
      </dsp:txXfrm>
    </dsp:sp>
    <dsp:sp modelId="{C15D8B2C-834C-431B-8B03-AD971787B559}">
      <dsp:nvSpPr>
        <dsp:cNvPr id="0" name=""/>
        <dsp:cNvSpPr/>
      </dsp:nvSpPr>
      <dsp:spPr>
        <a:xfrm>
          <a:off x="4608515" y="1888413"/>
          <a:ext cx="1838000" cy="1838000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Does not scale.</a:t>
          </a:r>
          <a:endParaRPr lang="en-US" sz="1800" kern="1200" dirty="0"/>
        </a:p>
      </dsp:txBody>
      <dsp:txXfrm>
        <a:off x="4698239" y="1978137"/>
        <a:ext cx="1658552" cy="1658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E945B-6800-4FC3-B941-B2204AA8A81F}">
      <dsp:nvSpPr>
        <dsp:cNvPr id="0" name=""/>
        <dsp:cNvSpPr/>
      </dsp:nvSpPr>
      <dsp:spPr>
        <a:xfrm>
          <a:off x="0" y="132115"/>
          <a:ext cx="8136904" cy="63038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000" kern="1200" dirty="0" smtClean="0"/>
            <a:t>Authentication</a:t>
          </a:r>
          <a:endParaRPr lang="en-US" sz="4000" kern="1200" dirty="0"/>
        </a:p>
      </dsp:txBody>
      <dsp:txXfrm>
        <a:off x="0" y="132115"/>
        <a:ext cx="8136904" cy="630380"/>
      </dsp:txXfrm>
    </dsp:sp>
    <dsp:sp modelId="{9E8DBB2B-6D58-48A3-997A-5962C699DBD2}">
      <dsp:nvSpPr>
        <dsp:cNvPr id="0" name=""/>
        <dsp:cNvSpPr/>
      </dsp:nvSpPr>
      <dsp:spPr>
        <a:xfrm>
          <a:off x="3973" y="777254"/>
          <a:ext cx="2709652" cy="281667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700" kern="1200" dirty="0" smtClean="0"/>
            <a:t>Tables </a:t>
          </a:r>
          <a:br>
            <a:rPr lang="en-IE" sz="3700" kern="1200" dirty="0" smtClean="0"/>
          </a:br>
          <a:r>
            <a:rPr lang="en-IE" sz="2400" kern="1200" dirty="0" smtClean="0"/>
            <a:t>The storage units for the data</a:t>
          </a:r>
          <a:endParaRPr lang="en-US" sz="2400" kern="1200" dirty="0"/>
        </a:p>
      </dsp:txBody>
      <dsp:txXfrm>
        <a:off x="3973" y="777254"/>
        <a:ext cx="2709652" cy="2816670"/>
      </dsp:txXfrm>
    </dsp:sp>
    <dsp:sp modelId="{FA61F765-43E0-4C60-A221-5D853F9BE8E7}">
      <dsp:nvSpPr>
        <dsp:cNvPr id="0" name=""/>
        <dsp:cNvSpPr/>
      </dsp:nvSpPr>
      <dsp:spPr>
        <a:xfrm>
          <a:off x="2713625" y="777254"/>
          <a:ext cx="2709652" cy="281667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Views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windows onto other databases that we can treat like local tables</a:t>
          </a:r>
          <a:endParaRPr lang="en-US" sz="2000" kern="1200" dirty="0"/>
        </a:p>
      </dsp:txBody>
      <dsp:txXfrm>
        <a:off x="2713625" y="777254"/>
        <a:ext cx="2709652" cy="2816670"/>
      </dsp:txXfrm>
    </dsp:sp>
    <dsp:sp modelId="{D28B6F6D-39E9-4840-85A5-03E9E5C3B9BD}">
      <dsp:nvSpPr>
        <dsp:cNvPr id="0" name=""/>
        <dsp:cNvSpPr/>
      </dsp:nvSpPr>
      <dsp:spPr>
        <a:xfrm>
          <a:off x="5423278" y="777254"/>
          <a:ext cx="2709652" cy="281667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Stored Procedures</a:t>
          </a:r>
          <a:r>
            <a:rPr lang="en-IE" sz="2400" kern="1200" dirty="0" smtClean="0"/>
            <a:t/>
          </a:r>
          <a:br>
            <a:rPr lang="en-IE" sz="2400" kern="1200" dirty="0" smtClean="0"/>
          </a:br>
          <a:r>
            <a:rPr lang="en-US" sz="2000" kern="1200" dirty="0" smtClean="0"/>
            <a:t>– the powerhouse – the tools for querying and returning the meaningful data to the web front-ends.</a:t>
          </a:r>
          <a:endParaRPr lang="en-US" sz="2000" kern="1200" dirty="0"/>
        </a:p>
      </dsp:txBody>
      <dsp:txXfrm>
        <a:off x="5423278" y="777254"/>
        <a:ext cx="2709652" cy="2816670"/>
      </dsp:txXfrm>
    </dsp:sp>
    <dsp:sp modelId="{098B36C4-7A3A-4504-8B7E-2C7DEE93DBE0}">
      <dsp:nvSpPr>
        <dsp:cNvPr id="0" name=""/>
        <dsp:cNvSpPr/>
      </dsp:nvSpPr>
      <dsp:spPr>
        <a:xfrm flipV="1">
          <a:off x="0" y="3381821"/>
          <a:ext cx="8136904" cy="22430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C19C-862D-45BF-98E5-2A31F5CE0169}">
      <dsp:nvSpPr>
        <dsp:cNvPr id="0" name=""/>
        <dsp:cNvSpPr/>
      </dsp:nvSpPr>
      <dsp:spPr>
        <a:xfrm>
          <a:off x="4961151" y="2606220"/>
          <a:ext cx="2406238" cy="1382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Visual Studio 2012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C# ASP.NET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MS Server 2008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VM Ware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400" kern="1200" dirty="0"/>
        </a:p>
      </dsp:txBody>
      <dsp:txXfrm>
        <a:off x="5713390" y="2982185"/>
        <a:ext cx="1623632" cy="976058"/>
      </dsp:txXfrm>
    </dsp:sp>
    <dsp:sp modelId="{7EEC2E71-7405-4396-B0D6-3C9135DD6AB0}">
      <dsp:nvSpPr>
        <dsp:cNvPr id="0" name=""/>
        <dsp:cNvSpPr/>
      </dsp:nvSpPr>
      <dsp:spPr>
        <a:xfrm>
          <a:off x="1296140" y="2520286"/>
          <a:ext cx="2634760" cy="1488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The databases are </a:t>
          </a:r>
          <a:br>
            <a:rPr lang="en-IE" sz="1200" b="1" kern="1200" dirty="0" smtClean="0"/>
          </a:br>
          <a:r>
            <a:rPr lang="en-IE" sz="1200" b="1" kern="1200" dirty="0" smtClean="0"/>
            <a:t>extensible – we can </a:t>
          </a:r>
          <a:br>
            <a:rPr lang="en-IE" sz="1200" b="1" kern="1200" dirty="0" smtClean="0"/>
          </a:br>
          <a:r>
            <a:rPr lang="en-IE" sz="1200" b="1" kern="1200" dirty="0" smtClean="0"/>
            <a:t>keep extending and scaling</a:t>
          </a:r>
          <a:r>
            <a:rPr lang="en-US" sz="1200" b="1" kern="1200" dirty="0" smtClean="0"/>
            <a:t> – Facilities? just another </a:t>
          </a:r>
          <a:r>
            <a:rPr lang="ga-IE" sz="1200" b="1" kern="1200" dirty="0" smtClean="0"/>
            <a:t>category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Cohesive front-end </a:t>
          </a:r>
          <a:endParaRPr lang="en-US" sz="1200" b="1" kern="1200" dirty="0"/>
        </a:p>
      </dsp:txBody>
      <dsp:txXfrm>
        <a:off x="1328827" y="2924976"/>
        <a:ext cx="1778958" cy="1050636"/>
      </dsp:txXfrm>
    </dsp:sp>
    <dsp:sp modelId="{F76FA841-7C9F-4185-88C5-B50963150D9B}">
      <dsp:nvSpPr>
        <dsp:cNvPr id="0" name=""/>
        <dsp:cNvSpPr/>
      </dsp:nvSpPr>
      <dsp:spPr>
        <a:xfrm>
          <a:off x="5036031" y="-4413"/>
          <a:ext cx="2270180" cy="12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High Availability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Platform independent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Reduced costs</a:t>
          </a:r>
          <a:endParaRPr lang="en-IE" sz="1200" kern="1200" dirty="0"/>
        </a:p>
      </dsp:txBody>
      <dsp:txXfrm>
        <a:off x="5744703" y="23205"/>
        <a:ext cx="1533890" cy="887714"/>
      </dsp:txXfrm>
    </dsp:sp>
    <dsp:sp modelId="{FC251E89-AAF9-467C-9244-A73BD67F9FC2}">
      <dsp:nvSpPr>
        <dsp:cNvPr id="0" name=""/>
        <dsp:cNvSpPr/>
      </dsp:nvSpPr>
      <dsp:spPr>
        <a:xfrm>
          <a:off x="1296150" y="0"/>
          <a:ext cx="2607025" cy="12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Enterprise Database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a-IE" sz="1200" b="1" kern="1200" dirty="0" smtClean="0"/>
            <a:t>LA Standard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a-IE" sz="1200" b="1" kern="1200" dirty="0" smtClean="0"/>
            <a:t>Excellent Reporting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Processing done on our side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b="1" kern="1200" dirty="0" smtClean="0"/>
            <a:t>Centralised</a:t>
          </a:r>
          <a:r>
            <a:rPr lang="ga-IE" sz="1200" b="1" kern="1200" dirty="0" smtClean="0"/>
            <a:t> </a:t>
          </a:r>
          <a:endParaRPr lang="en-US" sz="1200" b="1" kern="1200" dirty="0"/>
        </a:p>
      </dsp:txBody>
      <dsp:txXfrm>
        <a:off x="1323768" y="27618"/>
        <a:ext cx="1769681" cy="887714"/>
      </dsp:txXfrm>
    </dsp:sp>
    <dsp:sp modelId="{543E484A-4554-4558-9C99-C23F37F18F91}">
      <dsp:nvSpPr>
        <dsp:cNvPr id="0" name=""/>
        <dsp:cNvSpPr/>
      </dsp:nvSpPr>
      <dsp:spPr>
        <a:xfrm>
          <a:off x="2545750" y="253776"/>
          <a:ext cx="1701239" cy="170123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Database  </a:t>
          </a:r>
          <a:r>
            <a:rPr lang="ga-IE" sz="1500" kern="1200" dirty="0" smtClean="0"/>
            <a:t>Back</a:t>
          </a:r>
          <a:r>
            <a:rPr lang="en-IE" sz="1500" kern="1200" dirty="0" smtClean="0"/>
            <a:t>-</a:t>
          </a:r>
          <a:r>
            <a:rPr lang="ga-IE" sz="1500" kern="1200" dirty="0" smtClean="0"/>
            <a:t>end</a:t>
          </a:r>
          <a:endParaRPr lang="en-US" sz="1500" kern="1200" dirty="0"/>
        </a:p>
      </dsp:txBody>
      <dsp:txXfrm>
        <a:off x="3044031" y="752057"/>
        <a:ext cx="1202958" cy="1202958"/>
      </dsp:txXfrm>
    </dsp:sp>
    <dsp:sp modelId="{5164112D-C1CE-40A5-9685-0F9BD5E12D64}">
      <dsp:nvSpPr>
        <dsp:cNvPr id="0" name=""/>
        <dsp:cNvSpPr/>
      </dsp:nvSpPr>
      <dsp:spPr>
        <a:xfrm rot="5400000">
          <a:off x="4325569" y="253776"/>
          <a:ext cx="1701239" cy="170123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Web Based</a:t>
          </a:r>
          <a:endParaRPr lang="en-US" sz="1500" kern="1200" dirty="0"/>
        </a:p>
      </dsp:txBody>
      <dsp:txXfrm rot="-5400000">
        <a:off x="4325569" y="752057"/>
        <a:ext cx="1202958" cy="1202958"/>
      </dsp:txXfrm>
    </dsp:sp>
    <dsp:sp modelId="{A110853E-7B36-4B28-9F77-FA96580E3725}">
      <dsp:nvSpPr>
        <dsp:cNvPr id="0" name=""/>
        <dsp:cNvSpPr/>
      </dsp:nvSpPr>
      <dsp:spPr>
        <a:xfrm rot="10800000">
          <a:off x="4325569" y="2033595"/>
          <a:ext cx="1701239" cy="170123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Technology</a:t>
          </a:r>
        </a:p>
      </dsp:txBody>
      <dsp:txXfrm rot="10800000">
        <a:off x="4325569" y="2033595"/>
        <a:ext cx="1202958" cy="1202958"/>
      </dsp:txXfrm>
    </dsp:sp>
    <dsp:sp modelId="{8CF50EC6-61F8-4BB2-8FAA-A12ADDE09204}">
      <dsp:nvSpPr>
        <dsp:cNvPr id="0" name=""/>
        <dsp:cNvSpPr/>
      </dsp:nvSpPr>
      <dsp:spPr>
        <a:xfrm rot="16200000">
          <a:off x="2545750" y="2033595"/>
          <a:ext cx="1701239" cy="170123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1500" kern="1200" dirty="0" smtClean="0"/>
            <a:t>Integrated</a:t>
          </a:r>
          <a:endParaRPr lang="en-I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System</a:t>
          </a:r>
          <a:endParaRPr lang="en-US" sz="1500" kern="1200" dirty="0"/>
        </a:p>
      </dsp:txBody>
      <dsp:txXfrm rot="5400000">
        <a:off x="3044031" y="2033595"/>
        <a:ext cx="1202958" cy="1202958"/>
      </dsp:txXfrm>
    </dsp:sp>
    <dsp:sp modelId="{F2628926-65BE-4492-BF42-20080657DCD9}">
      <dsp:nvSpPr>
        <dsp:cNvPr id="0" name=""/>
        <dsp:cNvSpPr/>
      </dsp:nvSpPr>
      <dsp:spPr>
        <a:xfrm>
          <a:off x="3992590" y="1640699"/>
          <a:ext cx="587379" cy="5107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DA01C-E23D-4B28-A198-556CDF0ECE21}">
      <dsp:nvSpPr>
        <dsp:cNvPr id="0" name=""/>
        <dsp:cNvSpPr/>
      </dsp:nvSpPr>
      <dsp:spPr>
        <a:xfrm rot="10800000">
          <a:off x="3992590" y="1837147"/>
          <a:ext cx="587379" cy="5107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B9C00-08A7-4745-9BD8-18E7FA7FAC7A}">
      <dsp:nvSpPr>
        <dsp:cNvPr id="0" name=""/>
        <dsp:cNvSpPr/>
      </dsp:nvSpPr>
      <dsp:spPr>
        <a:xfrm>
          <a:off x="693286" y="0"/>
          <a:ext cx="7529565" cy="35897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C16DB-2214-465B-B156-02CB82BE3D59}">
      <dsp:nvSpPr>
        <dsp:cNvPr id="0" name=""/>
        <dsp:cNvSpPr/>
      </dsp:nvSpPr>
      <dsp:spPr>
        <a:xfrm>
          <a:off x="0" y="1087812"/>
          <a:ext cx="2140963" cy="1435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kern="1200" dirty="0" smtClean="0"/>
            <a:t>Consolidate the old </a:t>
          </a:r>
          <a:r>
            <a:rPr lang="en-IE" sz="1600" b="0" kern="1200" dirty="0" err="1" smtClean="0"/>
            <a:t>Fitzpatricks</a:t>
          </a:r>
          <a:r>
            <a:rPr lang="en-IE" sz="1600" b="0" kern="1200" dirty="0" smtClean="0"/>
            <a:t>  and LA Facility data into solid and consistent formats – LOTS of data cleansing</a:t>
          </a:r>
          <a:endParaRPr lang="en-US" sz="1500" b="1" kern="1200" dirty="0"/>
        </a:p>
      </dsp:txBody>
      <dsp:txXfrm>
        <a:off x="70095" y="1157907"/>
        <a:ext cx="2000773" cy="1295714"/>
      </dsp:txXfrm>
    </dsp:sp>
    <dsp:sp modelId="{50209CE1-84AE-4C9E-8B00-4BAB69694E66}">
      <dsp:nvSpPr>
        <dsp:cNvPr id="0" name=""/>
        <dsp:cNvSpPr/>
      </dsp:nvSpPr>
      <dsp:spPr>
        <a:xfrm>
          <a:off x="2250218" y="1114060"/>
          <a:ext cx="1917859" cy="14359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Analysis of that consolidated data and data gathering from stake holders as to existing and medium term requirements</a:t>
          </a:r>
          <a:endParaRPr lang="en-GB" sz="1500" kern="1200" dirty="0" smtClean="0"/>
        </a:p>
      </dsp:txBody>
      <dsp:txXfrm>
        <a:off x="2320313" y="1184155"/>
        <a:ext cx="1777669" cy="1295714"/>
      </dsp:txXfrm>
    </dsp:sp>
    <dsp:sp modelId="{A24BE298-F4E6-45D7-B9A4-ECA0C254A101}">
      <dsp:nvSpPr>
        <dsp:cNvPr id="0" name=""/>
        <dsp:cNvSpPr/>
      </dsp:nvSpPr>
      <dsp:spPr>
        <a:xfrm>
          <a:off x="4277859" y="1114060"/>
          <a:ext cx="1917859" cy="14359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Database</a:t>
          </a:r>
          <a:r>
            <a:rPr lang="en-IE" sz="1500" b="1" kern="1200" baseline="0" dirty="0" smtClean="0"/>
            <a:t> Design and implementation</a:t>
          </a:r>
          <a:endParaRPr lang="en-US" sz="1500" b="1" kern="1200" dirty="0"/>
        </a:p>
      </dsp:txBody>
      <dsp:txXfrm>
        <a:off x="4347954" y="1184155"/>
        <a:ext cx="1777669" cy="1295714"/>
      </dsp:txXfrm>
    </dsp:sp>
    <dsp:sp modelId="{5874781F-A960-48A5-B8F6-CFFE975DDBEB}">
      <dsp:nvSpPr>
        <dsp:cNvPr id="0" name=""/>
        <dsp:cNvSpPr/>
      </dsp:nvSpPr>
      <dsp:spPr>
        <a:xfrm>
          <a:off x="6302536" y="1122589"/>
          <a:ext cx="1917859" cy="1435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kern="1200" dirty="0" smtClean="0"/>
            <a:t>Front-e</a:t>
          </a:r>
          <a:r>
            <a:rPr lang="en-IE" sz="1600" b="0" kern="1200" baseline="0" dirty="0" smtClean="0"/>
            <a:t>nd Development</a:t>
          </a:r>
          <a:endParaRPr lang="en-US" sz="1600" b="0" kern="1200" dirty="0"/>
        </a:p>
      </dsp:txBody>
      <dsp:txXfrm>
        <a:off x="6372631" y="1192684"/>
        <a:ext cx="1777669" cy="1295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2990-B2BF-4B59-9F93-DCE47CDDB506}">
      <dsp:nvSpPr>
        <dsp:cNvPr id="0" name=""/>
        <dsp:cNvSpPr/>
      </dsp:nvSpPr>
      <dsp:spPr>
        <a:xfrm rot="5400000">
          <a:off x="-147432" y="149742"/>
          <a:ext cx="982883" cy="688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Id</a:t>
          </a:r>
          <a:endParaRPr lang="en-US" sz="1200" kern="1200" dirty="0"/>
        </a:p>
      </dsp:txBody>
      <dsp:txXfrm rot="-5400000">
        <a:off x="1" y="346318"/>
        <a:ext cx="688018" cy="294865"/>
      </dsp:txXfrm>
    </dsp:sp>
    <dsp:sp modelId="{559116AC-43E1-4C3A-A62D-696B6B668566}">
      <dsp:nvSpPr>
        <dsp:cNvPr id="0" name=""/>
        <dsp:cNvSpPr/>
      </dsp:nvSpPr>
      <dsp:spPr>
        <a:xfrm rot="5400000">
          <a:off x="4310852" y="-3600290"/>
          <a:ext cx="638873" cy="7884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smtClean="0"/>
            <a:t>New category Id </a:t>
          </a:r>
          <a:r>
            <a:rPr lang="en-IE" sz="2000" kern="1200" dirty="0" smtClean="0"/>
            <a:t>= new class of Returnees and ability to tailor questions to that class </a:t>
          </a:r>
          <a:endParaRPr lang="en-US" sz="2000" kern="1200" dirty="0"/>
        </a:p>
      </dsp:txBody>
      <dsp:txXfrm rot="-5400000">
        <a:off x="688019" y="53730"/>
        <a:ext cx="7853354" cy="576499"/>
      </dsp:txXfrm>
    </dsp:sp>
    <dsp:sp modelId="{6130619C-A6DA-4416-9D99-3EA633C35E65}">
      <dsp:nvSpPr>
        <dsp:cNvPr id="0" name=""/>
        <dsp:cNvSpPr/>
      </dsp:nvSpPr>
      <dsp:spPr>
        <a:xfrm rot="5400000">
          <a:off x="-147432" y="981442"/>
          <a:ext cx="982883" cy="688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Table</a:t>
          </a:r>
          <a:endParaRPr lang="en-US" sz="1200" kern="1200" dirty="0"/>
        </a:p>
      </dsp:txBody>
      <dsp:txXfrm rot="-5400000">
        <a:off x="1" y="1178018"/>
        <a:ext cx="688018" cy="294865"/>
      </dsp:txXfrm>
    </dsp:sp>
    <dsp:sp modelId="{F4EA51C9-DF26-4AE8-835E-EB5CA61E9ABA}">
      <dsp:nvSpPr>
        <dsp:cNvPr id="0" name=""/>
        <dsp:cNvSpPr/>
      </dsp:nvSpPr>
      <dsp:spPr>
        <a:xfrm rot="5400000">
          <a:off x="4310852" y="-2788823"/>
          <a:ext cx="638873" cy="7884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New Tables = whole new sets of questions we can ask and link to previous data, for example ELV survey</a:t>
          </a:r>
          <a:endParaRPr lang="en-US" sz="2000" kern="1200" dirty="0"/>
        </a:p>
      </dsp:txBody>
      <dsp:txXfrm rot="-5400000">
        <a:off x="688019" y="865197"/>
        <a:ext cx="7853354" cy="576499"/>
      </dsp:txXfrm>
    </dsp:sp>
    <dsp:sp modelId="{E6053DB1-4131-4106-A111-7C058FFF7095}">
      <dsp:nvSpPr>
        <dsp:cNvPr id="0" name=""/>
        <dsp:cNvSpPr/>
      </dsp:nvSpPr>
      <dsp:spPr>
        <a:xfrm rot="5400000">
          <a:off x="-147432" y="1813142"/>
          <a:ext cx="982883" cy="68801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Attributes</a:t>
          </a:r>
          <a:endParaRPr lang="en-US" sz="1200" kern="1200" dirty="0"/>
        </a:p>
      </dsp:txBody>
      <dsp:txXfrm rot="-5400000">
        <a:off x="1" y="2009718"/>
        <a:ext cx="688018" cy="294865"/>
      </dsp:txXfrm>
    </dsp:sp>
    <dsp:sp modelId="{C9C59D94-A267-448C-8E4C-7C23CB643001}">
      <dsp:nvSpPr>
        <dsp:cNvPr id="0" name=""/>
        <dsp:cNvSpPr/>
      </dsp:nvSpPr>
      <dsp:spPr>
        <a:xfrm rot="5400000">
          <a:off x="4310852" y="-1910805"/>
          <a:ext cx="638873" cy="788454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Adding new fields means collecting more granular data</a:t>
          </a:r>
          <a:endParaRPr lang="en-US" sz="2000" kern="1200" dirty="0"/>
        </a:p>
      </dsp:txBody>
      <dsp:txXfrm rot="-5400000">
        <a:off x="688019" y="1743215"/>
        <a:ext cx="7853354" cy="576499"/>
      </dsp:txXfrm>
    </dsp:sp>
    <dsp:sp modelId="{6A77D5BF-18E0-4529-B5A8-9332C7180FC8}">
      <dsp:nvSpPr>
        <dsp:cNvPr id="0" name=""/>
        <dsp:cNvSpPr/>
      </dsp:nvSpPr>
      <dsp:spPr>
        <a:xfrm rot="5400000">
          <a:off x="-147432" y="2644842"/>
          <a:ext cx="982883" cy="68801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Query</a:t>
          </a:r>
          <a:endParaRPr lang="en-US" sz="1200" kern="1200" dirty="0"/>
        </a:p>
      </dsp:txBody>
      <dsp:txXfrm rot="-5400000">
        <a:off x="1" y="2841418"/>
        <a:ext cx="688018" cy="294865"/>
      </dsp:txXfrm>
    </dsp:sp>
    <dsp:sp modelId="{E5157B69-19EF-4F6B-B243-A2BE63B537C8}">
      <dsp:nvSpPr>
        <dsp:cNvPr id="0" name=""/>
        <dsp:cNvSpPr/>
      </dsp:nvSpPr>
      <dsp:spPr>
        <a:xfrm rot="5400000">
          <a:off x="4310852" y="-1125424"/>
          <a:ext cx="638873" cy="788454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Joining new permits to previously held permit numbers </a:t>
          </a:r>
          <a:endParaRPr lang="en-US" sz="2000" kern="1200" dirty="0"/>
        </a:p>
      </dsp:txBody>
      <dsp:txXfrm rot="-5400000">
        <a:off x="688019" y="2528596"/>
        <a:ext cx="7853354" cy="576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8A1E9-1588-4353-BB19-41451ECBED02}">
      <dsp:nvSpPr>
        <dsp:cNvPr id="0" name=""/>
        <dsp:cNvSpPr/>
      </dsp:nvSpPr>
      <dsp:spPr>
        <a:xfrm>
          <a:off x="2793910" y="949"/>
          <a:ext cx="4190865" cy="753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/>
            <a:t>No potential risk of groups working from separate copies of the data</a:t>
          </a:r>
          <a:endParaRPr lang="en-US" sz="1900" kern="1200" dirty="0"/>
        </a:p>
      </dsp:txBody>
      <dsp:txXfrm>
        <a:off x="2793910" y="95090"/>
        <a:ext cx="3908441" cy="564848"/>
      </dsp:txXfrm>
    </dsp:sp>
    <dsp:sp modelId="{8C065B0A-BD1E-4F2B-A1F7-618EFACDB8B4}">
      <dsp:nvSpPr>
        <dsp:cNvPr id="0" name=""/>
        <dsp:cNvSpPr/>
      </dsp:nvSpPr>
      <dsp:spPr>
        <a:xfrm>
          <a:off x="27114" y="12577"/>
          <a:ext cx="2793910" cy="753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One Master Copy</a:t>
          </a:r>
          <a:endParaRPr lang="en-US" sz="2200" kern="1200" dirty="0"/>
        </a:p>
      </dsp:txBody>
      <dsp:txXfrm>
        <a:off x="63879" y="49342"/>
        <a:ext cx="2720380" cy="679600"/>
      </dsp:txXfrm>
    </dsp:sp>
    <dsp:sp modelId="{C0A463D8-0498-4E7D-89FB-FDD7F8864C19}">
      <dsp:nvSpPr>
        <dsp:cNvPr id="0" name=""/>
        <dsp:cNvSpPr/>
      </dsp:nvSpPr>
      <dsp:spPr>
        <a:xfrm>
          <a:off x="2793910" y="829392"/>
          <a:ext cx="4190865" cy="753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/>
            <a:t>Any question you need to ask in the future we can now add</a:t>
          </a:r>
          <a:endParaRPr lang="en-US" sz="1900" kern="1200" dirty="0"/>
        </a:p>
      </dsp:txBody>
      <dsp:txXfrm>
        <a:off x="2793910" y="923533"/>
        <a:ext cx="3908441" cy="564848"/>
      </dsp:txXfrm>
    </dsp:sp>
    <dsp:sp modelId="{F0736992-30D9-436A-A039-D66C71ED63D3}">
      <dsp:nvSpPr>
        <dsp:cNvPr id="0" name=""/>
        <dsp:cNvSpPr/>
      </dsp:nvSpPr>
      <dsp:spPr>
        <a:xfrm>
          <a:off x="0" y="829392"/>
          <a:ext cx="2793910" cy="75313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The ability to grow </a:t>
          </a:r>
        </a:p>
      </dsp:txBody>
      <dsp:txXfrm>
        <a:off x="36765" y="866157"/>
        <a:ext cx="2720380" cy="679600"/>
      </dsp:txXfrm>
    </dsp:sp>
    <dsp:sp modelId="{42AEFC53-430B-4D2B-89AC-409D29E7DF92}">
      <dsp:nvSpPr>
        <dsp:cNvPr id="0" name=""/>
        <dsp:cNvSpPr/>
      </dsp:nvSpPr>
      <dsp:spPr>
        <a:xfrm>
          <a:off x="2793910" y="1657836"/>
          <a:ext cx="4190865" cy="753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/>
            <a:t>Only see what you need to see</a:t>
          </a:r>
          <a:endParaRPr lang="en-US" sz="1900" kern="1200" dirty="0"/>
        </a:p>
      </dsp:txBody>
      <dsp:txXfrm>
        <a:off x="2793910" y="1751977"/>
        <a:ext cx="3908441" cy="564848"/>
      </dsp:txXfrm>
    </dsp:sp>
    <dsp:sp modelId="{84F6C6E8-7FBB-4A76-A8C4-98654DF8931B}">
      <dsp:nvSpPr>
        <dsp:cNvPr id="0" name=""/>
        <dsp:cNvSpPr/>
      </dsp:nvSpPr>
      <dsp:spPr>
        <a:xfrm>
          <a:off x="0" y="1657836"/>
          <a:ext cx="2793910" cy="75313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Customised views</a:t>
          </a:r>
        </a:p>
      </dsp:txBody>
      <dsp:txXfrm>
        <a:off x="36765" y="1694601"/>
        <a:ext cx="2720380" cy="679600"/>
      </dsp:txXfrm>
    </dsp:sp>
    <dsp:sp modelId="{D7874B87-6F96-46D2-8D10-4D12C596C52A}">
      <dsp:nvSpPr>
        <dsp:cNvPr id="0" name=""/>
        <dsp:cNvSpPr/>
      </dsp:nvSpPr>
      <dsp:spPr>
        <a:xfrm>
          <a:off x="2793910" y="2486280"/>
          <a:ext cx="4190865" cy="753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smtClean="0"/>
            <a:t>Our servers do the heavy lifting</a:t>
          </a:r>
          <a:endParaRPr lang="en-US" sz="1900" kern="1200"/>
        </a:p>
      </dsp:txBody>
      <dsp:txXfrm>
        <a:off x="2793910" y="2580421"/>
        <a:ext cx="3908441" cy="564848"/>
      </dsp:txXfrm>
    </dsp:sp>
    <dsp:sp modelId="{F1BD56FE-9DD4-4402-B34D-B004C137B3D9}">
      <dsp:nvSpPr>
        <dsp:cNvPr id="0" name=""/>
        <dsp:cNvSpPr/>
      </dsp:nvSpPr>
      <dsp:spPr>
        <a:xfrm>
          <a:off x="0" y="2486280"/>
          <a:ext cx="2793910" cy="75313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Faster, more efficient processing </a:t>
          </a:r>
        </a:p>
      </dsp:txBody>
      <dsp:txXfrm>
        <a:off x="36765" y="2523045"/>
        <a:ext cx="2720380" cy="679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1919-7B58-4F40-B52E-C5F44FF0D915}">
      <dsp:nvSpPr>
        <dsp:cNvPr id="0" name=""/>
        <dsp:cNvSpPr/>
      </dsp:nvSpPr>
      <dsp:spPr>
        <a:xfrm rot="16200000">
          <a:off x="-482729" y="484744"/>
          <a:ext cx="2946818" cy="197732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Infrastructure</a:t>
          </a:r>
          <a:endParaRPr lang="ga-IE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a-IE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* </a:t>
          </a:r>
          <a:r>
            <a:rPr lang="en-IE" sz="1300" kern="1200" dirty="0" smtClean="0"/>
            <a:t>Management of the IIS and SQL servers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Database design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Backups</a:t>
          </a:r>
          <a:br>
            <a:rPr lang="en-IE" sz="1300" kern="1200" dirty="0" smtClean="0"/>
          </a:br>
          <a:r>
            <a:rPr lang="en-IE" sz="1300" kern="1200" dirty="0" smtClean="0"/>
            <a:t>*Disaster Recovery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Maintenance and Amendments</a:t>
          </a:r>
          <a:endParaRPr lang="ga-IE" sz="1300" kern="1200" dirty="0" smtClean="0"/>
        </a:p>
      </dsp:txBody>
      <dsp:txXfrm rot="5400000">
        <a:off x="2016" y="589363"/>
        <a:ext cx="1977329" cy="1768090"/>
      </dsp:txXfrm>
    </dsp:sp>
    <dsp:sp modelId="{BA5CDAB2-5F68-4680-B507-8735A1C828E7}">
      <dsp:nvSpPr>
        <dsp:cNvPr id="0" name=""/>
        <dsp:cNvSpPr/>
      </dsp:nvSpPr>
      <dsp:spPr>
        <a:xfrm rot="16200000">
          <a:off x="1642899" y="484744"/>
          <a:ext cx="2946818" cy="197732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Hosting</a:t>
          </a:r>
          <a:r>
            <a:rPr lang="ga-IE" sz="1300" b="1" kern="1200" dirty="0" smtClean="0"/>
            <a:t/>
          </a:r>
          <a:br>
            <a:rPr lang="ga-IE" sz="1300" b="1" kern="1200" dirty="0" smtClean="0"/>
          </a:br>
          <a:endParaRPr lang="ga-IE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* </a:t>
          </a:r>
          <a:r>
            <a:rPr lang="en-IE" sz="1300" kern="1200" dirty="0" smtClean="0"/>
            <a:t>DMZ server management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Replication of Data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* </a:t>
          </a:r>
          <a:r>
            <a:rPr lang="en-IE" sz="1300" kern="1200" dirty="0" smtClean="0"/>
            <a:t>Security and Firewall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Authentication Services</a:t>
          </a:r>
        </a:p>
      </dsp:txBody>
      <dsp:txXfrm rot="5400000">
        <a:off x="2127644" y="589363"/>
        <a:ext cx="1977329" cy="1768090"/>
      </dsp:txXfrm>
    </dsp:sp>
    <dsp:sp modelId="{D36CDCA3-908C-4DB6-9034-35C474DFDA4A}">
      <dsp:nvSpPr>
        <dsp:cNvPr id="0" name=""/>
        <dsp:cNvSpPr/>
      </dsp:nvSpPr>
      <dsp:spPr>
        <a:xfrm rot="16200000">
          <a:off x="3768528" y="484744"/>
          <a:ext cx="2946818" cy="197732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Development</a:t>
          </a:r>
          <a:endParaRPr lang="ga-IE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a-IE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* 3 ASP .NET Portals, soon a 4</a:t>
          </a:r>
          <a:r>
            <a:rPr lang="en-GB" sz="1300" kern="1200" baseline="30000" dirty="0" smtClean="0"/>
            <a:t>th</a:t>
          </a:r>
          <a:r>
            <a:rPr lang="en-GB" sz="1300" kern="1200" dirty="0" smtClean="0"/>
            <a:t> for facilities.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* </a:t>
          </a:r>
          <a:r>
            <a:rPr lang="en-IE" sz="1300" kern="1200" dirty="0" smtClean="0"/>
            <a:t>SQL Reports, document generation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EIMS Maintenance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Facility to analyse Annual Returns</a:t>
          </a:r>
        </a:p>
      </dsp:txBody>
      <dsp:txXfrm rot="5400000">
        <a:off x="4253273" y="589363"/>
        <a:ext cx="1977329" cy="1768090"/>
      </dsp:txXfrm>
    </dsp:sp>
    <dsp:sp modelId="{8CCEF466-1336-4C1E-BE32-91580D79F9D4}">
      <dsp:nvSpPr>
        <dsp:cNvPr id="0" name=""/>
        <dsp:cNvSpPr/>
      </dsp:nvSpPr>
      <dsp:spPr>
        <a:xfrm rot="16200000">
          <a:off x="5896172" y="484744"/>
          <a:ext cx="2946818" cy="1977329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>
              <a:solidFill>
                <a:schemeClr val="bg1"/>
              </a:solidFill>
            </a:rPr>
            <a:t>Security</a:t>
          </a:r>
          <a:endParaRPr lang="ga-IE" sz="1300" b="1" kern="1200" dirty="0" smtClean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a-IE" sz="1300" b="1" kern="1200" dirty="0" smtClean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1300" kern="1200" dirty="0" smtClean="0"/>
            <a:t> </a:t>
          </a:r>
          <a:r>
            <a:rPr lang="en-IE" sz="1300" kern="1200" dirty="0" smtClean="0"/>
            <a:t>*</a:t>
          </a:r>
          <a:r>
            <a:rPr lang="en-IE" sz="1300" kern="1200" dirty="0" smtClean="0"/>
            <a:t>currently consolidating </a:t>
          </a:r>
          <a:r>
            <a:rPr lang="en-IE" sz="1300" kern="1200" dirty="0" smtClean="0"/>
            <a:t>2 authentication systems and integrating with EDEN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* Maintenance and Updates</a:t>
          </a:r>
          <a:endParaRPr lang="ga-IE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6380917" y="589363"/>
        <a:ext cx="1977329" cy="17680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6E92-7A89-49E9-9034-A25B0062F7BE}">
      <dsp:nvSpPr>
        <dsp:cNvPr id="0" name=""/>
        <dsp:cNvSpPr/>
      </dsp:nvSpPr>
      <dsp:spPr>
        <a:xfrm>
          <a:off x="1632" y="0"/>
          <a:ext cx="2540391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Highlight potential Issues</a:t>
          </a:r>
          <a:endParaRPr lang="en-US" sz="2100" kern="1200" dirty="0"/>
        </a:p>
      </dsp:txBody>
      <dsp:txXfrm>
        <a:off x="1632" y="1555372"/>
        <a:ext cx="2540391" cy="1555372"/>
      </dsp:txXfrm>
    </dsp:sp>
    <dsp:sp modelId="{E9782D65-1328-4D5A-AE29-A70CC3356CC1}">
      <dsp:nvSpPr>
        <dsp:cNvPr id="0" name=""/>
        <dsp:cNvSpPr/>
      </dsp:nvSpPr>
      <dsp:spPr>
        <a:xfrm>
          <a:off x="624404" y="233305"/>
          <a:ext cx="1294847" cy="12948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8B30F-520A-4F5C-8011-2D178392FDBE}">
      <dsp:nvSpPr>
        <dsp:cNvPr id="0" name=""/>
        <dsp:cNvSpPr/>
      </dsp:nvSpPr>
      <dsp:spPr>
        <a:xfrm>
          <a:off x="2618236" y="0"/>
          <a:ext cx="2540391" cy="388843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Cross checks – show WCP claimed returns to WFP/</a:t>
          </a:r>
          <a:r>
            <a:rPr lang="en-IE" sz="2100" kern="1200" dirty="0" err="1" smtClean="0"/>
            <a:t>CoR</a:t>
          </a:r>
          <a:r>
            <a:rPr lang="en-IE" sz="2100" kern="1200" dirty="0" smtClean="0"/>
            <a:t> Holders</a:t>
          </a:r>
          <a:endParaRPr lang="en-US" sz="2100" kern="1200" dirty="0"/>
        </a:p>
      </dsp:txBody>
      <dsp:txXfrm>
        <a:off x="2618236" y="1555372"/>
        <a:ext cx="2540391" cy="1555372"/>
      </dsp:txXfrm>
    </dsp:sp>
    <dsp:sp modelId="{CA07DC7F-615A-4585-BF9C-852346D94DA4}">
      <dsp:nvSpPr>
        <dsp:cNvPr id="0" name=""/>
        <dsp:cNvSpPr/>
      </dsp:nvSpPr>
      <dsp:spPr>
        <a:xfrm>
          <a:off x="3241008" y="233305"/>
          <a:ext cx="1294847" cy="12948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28DF1-540C-46BF-81CF-05B606B34E4B}">
      <dsp:nvSpPr>
        <dsp:cNvPr id="0" name=""/>
        <dsp:cNvSpPr/>
      </dsp:nvSpPr>
      <dsp:spPr>
        <a:xfrm>
          <a:off x="5234839" y="0"/>
          <a:ext cx="2540391" cy="388843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Mandatory clarification making </a:t>
          </a:r>
          <a:endParaRPr lang="en-US" sz="2100" kern="1200" dirty="0"/>
        </a:p>
      </dsp:txBody>
      <dsp:txXfrm>
        <a:off x="5234839" y="1555372"/>
        <a:ext cx="2540391" cy="1555372"/>
      </dsp:txXfrm>
    </dsp:sp>
    <dsp:sp modelId="{D1F4979D-17E2-4F3D-A46C-13ED837AEFD1}">
      <dsp:nvSpPr>
        <dsp:cNvPr id="0" name=""/>
        <dsp:cNvSpPr/>
      </dsp:nvSpPr>
      <dsp:spPr>
        <a:xfrm>
          <a:off x="5857611" y="233305"/>
          <a:ext cx="1294847" cy="12948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63FF-F315-4108-9831-784D8424F8C3}">
      <dsp:nvSpPr>
        <dsp:cNvPr id="0" name=""/>
        <dsp:cNvSpPr/>
      </dsp:nvSpPr>
      <dsp:spPr>
        <a:xfrm>
          <a:off x="311074" y="3110745"/>
          <a:ext cx="7154714" cy="5832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2B00-714C-4D76-9403-5235DB6E39BF}">
      <dsp:nvSpPr>
        <dsp:cNvPr id="0" name=""/>
        <dsp:cNvSpPr/>
      </dsp:nvSpPr>
      <dsp:spPr>
        <a:xfrm>
          <a:off x="2519613" y="162836"/>
          <a:ext cx="3231672" cy="112231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9F655-5727-4A47-8751-F20AA52C6BE9}">
      <dsp:nvSpPr>
        <dsp:cNvPr id="0" name=""/>
        <dsp:cNvSpPr/>
      </dsp:nvSpPr>
      <dsp:spPr>
        <a:xfrm>
          <a:off x="3827313" y="2911010"/>
          <a:ext cx="626293" cy="40082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8F82B-9A75-4114-9611-140DE607927D}">
      <dsp:nvSpPr>
        <dsp:cNvPr id="0" name=""/>
        <dsp:cNvSpPr/>
      </dsp:nvSpPr>
      <dsp:spPr>
        <a:xfrm>
          <a:off x="2637356" y="3231672"/>
          <a:ext cx="3006207" cy="7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Reports</a:t>
          </a:r>
          <a:endParaRPr lang="en-US" sz="2700" kern="1200" dirty="0"/>
        </a:p>
      </dsp:txBody>
      <dsp:txXfrm>
        <a:off x="2637356" y="3231672"/>
        <a:ext cx="3006207" cy="751551"/>
      </dsp:txXfrm>
    </dsp:sp>
    <dsp:sp modelId="{71D4B048-96F0-4CB4-8225-E5FE27B20394}">
      <dsp:nvSpPr>
        <dsp:cNvPr id="0" name=""/>
        <dsp:cNvSpPr/>
      </dsp:nvSpPr>
      <dsp:spPr>
        <a:xfrm>
          <a:off x="3694539" y="1371832"/>
          <a:ext cx="1127327" cy="1127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LA Validation</a:t>
          </a:r>
          <a:endParaRPr lang="en-US" sz="1300" kern="1200" dirty="0"/>
        </a:p>
      </dsp:txBody>
      <dsp:txXfrm>
        <a:off x="3859632" y="1536925"/>
        <a:ext cx="797141" cy="797141"/>
      </dsp:txXfrm>
    </dsp:sp>
    <dsp:sp modelId="{28B45F92-93B7-4C5D-8FD5-63C3074943D7}">
      <dsp:nvSpPr>
        <dsp:cNvPr id="0" name=""/>
        <dsp:cNvSpPr/>
      </dsp:nvSpPr>
      <dsp:spPr>
        <a:xfrm>
          <a:off x="2887873" y="526086"/>
          <a:ext cx="1127327" cy="1127327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WCP</a:t>
          </a:r>
          <a:endParaRPr lang="en-US" sz="1300" kern="1200" dirty="0"/>
        </a:p>
      </dsp:txBody>
      <dsp:txXfrm>
        <a:off x="3052966" y="691179"/>
        <a:ext cx="797141" cy="797141"/>
      </dsp:txXfrm>
    </dsp:sp>
    <dsp:sp modelId="{021FEA98-293E-4758-8C3F-49D6B4F64EA7}">
      <dsp:nvSpPr>
        <dsp:cNvPr id="0" name=""/>
        <dsp:cNvSpPr/>
      </dsp:nvSpPr>
      <dsp:spPr>
        <a:xfrm>
          <a:off x="4040253" y="253523"/>
          <a:ext cx="1127327" cy="1127327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WFP/</a:t>
          </a:r>
          <a:r>
            <a:rPr lang="en-IE" sz="1300" kern="1200" dirty="0" err="1" smtClean="0"/>
            <a:t>CoR</a:t>
          </a:r>
          <a:endParaRPr lang="en-US" sz="1300" kern="1200" dirty="0"/>
        </a:p>
      </dsp:txBody>
      <dsp:txXfrm>
        <a:off x="4205346" y="418616"/>
        <a:ext cx="797141" cy="797141"/>
      </dsp:txXfrm>
    </dsp:sp>
    <dsp:sp modelId="{FF6465E2-19B7-4EB3-85DF-6DFCEAC5C926}">
      <dsp:nvSpPr>
        <dsp:cNvPr id="0" name=""/>
        <dsp:cNvSpPr/>
      </dsp:nvSpPr>
      <dsp:spPr>
        <a:xfrm>
          <a:off x="2386839" y="25051"/>
          <a:ext cx="3507241" cy="280579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102519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99630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5850"/>
            <a:ext cx="5111750" cy="3508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14451"/>
            <a:ext cx="3008313" cy="328017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6350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90635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86200"/>
            <a:ext cx="3962400" cy="25360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4114800"/>
            <a:ext cx="3962400" cy="60364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05979"/>
            <a:ext cx="12192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7162800" cy="47089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A1B1-809D-4C7E-A249-F91AA459FF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459706"/>
            <a:ext cx="7772400" cy="30861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Offaly</a:t>
            </a:r>
            <a:r>
              <a:rPr lang="en-US" dirty="0"/>
              <a:t> Local Authorities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ECF7-2D6B-407A-8EF9-E37246F7B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4451"/>
            <a:ext cx="8229600" cy="3280172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130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913063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257300"/>
            <a:ext cx="6629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384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287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1"/>
            <a:ext cx="4038600" cy="328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1"/>
            <a:ext cx="4038600" cy="328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1"/>
            <a:ext cx="2362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314451"/>
            <a:ext cx="5715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514600"/>
            <a:ext cx="2362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2514600"/>
            <a:ext cx="5715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2038152" y="2477294"/>
            <a:ext cx="2325291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477843" y="2857003"/>
            <a:ext cx="3085505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31445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31445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31445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4040188" cy="2286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3051"/>
            <a:ext cx="4040188" cy="3051572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43051"/>
            <a:ext cx="4041775" cy="30515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314451"/>
            <a:ext cx="4040188" cy="2286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685800"/>
            <a:ext cx="81534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9063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4906350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342900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6350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90635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03659"/>
            <a:ext cx="7992888" cy="2362157"/>
          </a:xfrm>
        </p:spPr>
        <p:txBody>
          <a:bodyPr/>
          <a:lstStyle/>
          <a:p>
            <a:pPr>
              <a:defRPr/>
            </a:pPr>
            <a:r>
              <a:rPr lang="en-IE" sz="4400" cap="all" dirty="0" smtClean="0"/>
              <a:t>The task for IS Systems collecting NWCPO Data</a:t>
            </a:r>
            <a:br>
              <a:rPr lang="en-IE" sz="4400" cap="all" dirty="0" smtClean="0"/>
            </a:br>
            <a:endParaRPr lang="en-GB" sz="4400" dirty="0">
              <a:solidFill>
                <a:srgbClr val="003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82189"/>
            <a:ext cx="6400800" cy="503880"/>
          </a:xfrm>
        </p:spPr>
        <p:txBody>
          <a:bodyPr>
            <a:normAutofit fontScale="62500" lnSpcReduction="2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Celine Kavanagh, IS Analyst Developer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71450"/>
            <a:ext cx="2362200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482188"/>
            <a:ext cx="8072128" cy="394112"/>
          </a:xfrm>
        </p:spPr>
        <p:txBody>
          <a:bodyPr/>
          <a:lstStyle/>
          <a:p>
            <a:pPr>
              <a:defRPr/>
            </a:pPr>
            <a:r>
              <a:rPr lang="en-IE" dirty="0" smtClean="0"/>
              <a:t>What was necessary</a:t>
            </a:r>
            <a:endParaRPr lang="en-US" sz="2400" b="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6814961"/>
              </p:ext>
            </p:extLst>
          </p:nvPr>
        </p:nvGraphicFramePr>
        <p:xfrm>
          <a:off x="285688" y="1125130"/>
          <a:ext cx="8858312" cy="358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1607337"/>
            <a:ext cx="6929486" cy="2678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18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612"/>
            <a:ext cx="8229600" cy="47982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65516"/>
            <a:ext cx="914400" cy="685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The SQL Advantage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 smtClean="0"/>
              <a:t>Databases store information in relationship heavy tables – add more information by adding more tables and relationships</a:t>
            </a:r>
            <a:br>
              <a:rPr lang="en-US" sz="2000" dirty="0" smtClean="0"/>
            </a:br>
            <a:r>
              <a:rPr lang="en-US" sz="2000" dirty="0" smtClean="0"/>
              <a:t>These may be searched, retrieved and organized in countless ways</a:t>
            </a:r>
            <a:endParaRPr lang="en-US" sz="2000" dirty="0"/>
          </a:p>
        </p:txBody>
      </p:sp>
      <p:pic>
        <p:nvPicPr>
          <p:cNvPr id="7" name="Picture 6" descr="relational-databases-for-dummies-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949792"/>
            <a:ext cx="5400600" cy="1744808"/>
          </a:xfrm>
          <a:prstGeom prst="rect">
            <a:avLst/>
          </a:prstGeom>
        </p:spPr>
      </p:pic>
      <p:pic>
        <p:nvPicPr>
          <p:cNvPr id="8" name="Picture 7" descr="relational-databases-for-dummies-fig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409732"/>
            <a:ext cx="2809250" cy="17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479822"/>
          </a:xfrm>
        </p:spPr>
        <p:txBody>
          <a:bodyPr/>
          <a:lstStyle/>
          <a:p>
            <a:r>
              <a:rPr lang="en-IE" dirty="0" smtClean="0"/>
              <a:t>Extensibility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7620143"/>
              </p:ext>
            </p:extLst>
          </p:nvPr>
        </p:nvGraphicFramePr>
        <p:xfrm>
          <a:off x="285720" y="1339444"/>
          <a:ext cx="8572560" cy="348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314451"/>
            <a:ext cx="6995120" cy="3280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Advantages of Centralising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1329612"/>
          <a:ext cx="69847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CT to the end user – 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Considerations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17974"/>
            <a:ext cx="8643998" cy="3576649"/>
          </a:xfrm>
        </p:spPr>
        <p:txBody>
          <a:bodyPr>
            <a:normAutofit/>
          </a:bodyPr>
          <a:lstStyle/>
          <a:p>
            <a:r>
              <a:rPr lang="ga-IE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5031546"/>
              </p:ext>
            </p:extLst>
          </p:nvPr>
        </p:nvGraphicFramePr>
        <p:xfrm>
          <a:off x="500034" y="1821651"/>
          <a:ext cx="8358246" cy="294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21453"/>
            <a:ext cx="8229600" cy="479822"/>
          </a:xfrm>
        </p:spPr>
        <p:txBody>
          <a:bodyPr/>
          <a:lstStyle/>
          <a:p>
            <a:r>
              <a:rPr lang="en-IE" dirty="0" smtClean="0"/>
              <a:t>2015 Aims for the AR system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72264" y="1607337"/>
            <a:ext cx="2214578" cy="8036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Same abilities as previous years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72264" y="803660"/>
            <a:ext cx="2214578" cy="75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Permit Holder Return Responsibility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72264" y="2464593"/>
            <a:ext cx="2214578" cy="8036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Faster, more stable hosting service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72264" y="3321849"/>
            <a:ext cx="2214578" cy="8036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Intuitive,</a:t>
            </a:r>
            <a:r>
              <a:rPr lang="en-IE" dirty="0" smtClean="0"/>
              <a:t> </a:t>
            </a:r>
            <a:r>
              <a:rPr lang="ga-IE" dirty="0" smtClean="0"/>
              <a:t>eas</a:t>
            </a:r>
            <a:r>
              <a:rPr lang="en-IE" dirty="0" err="1" smtClean="0"/>
              <a:t>ier</a:t>
            </a:r>
            <a:r>
              <a:rPr lang="ga-IE" dirty="0" smtClean="0"/>
              <a:t> </a:t>
            </a:r>
            <a:r>
              <a:rPr lang="ga-IE" dirty="0"/>
              <a:t>to use </a:t>
            </a:r>
            <a:r>
              <a:rPr lang="ga-IE" dirty="0" smtClean="0"/>
              <a:t>Interface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72264" y="4179105"/>
            <a:ext cx="2214578" cy="8036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Include facilities for returns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14451"/>
            <a:ext cx="5842992" cy="32801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89552"/>
            <a:ext cx="6095495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 Considerations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72264" y="1607337"/>
            <a:ext cx="2320216" cy="8036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Keep Interface clean as possible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72264" y="803660"/>
            <a:ext cx="2320216" cy="75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Only show what’s necessary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72264" y="2464593"/>
            <a:ext cx="2320216" cy="8036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Tight focus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72264" y="3321849"/>
            <a:ext cx="2320216" cy="8036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Step by step streamlining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14451"/>
            <a:ext cx="6203032" cy="32801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5566"/>
            <a:ext cx="6560619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It’s the little things...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51570"/>
            <a:ext cx="8445624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03798"/>
            <a:ext cx="820891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Automating </a:t>
            </a:r>
            <a:r>
              <a:rPr lang="en-IE" smtClean="0"/>
              <a:t>Validation </a:t>
            </a:r>
            <a:r>
              <a:rPr lang="en-IE" dirty="0" smtClean="0"/>
              <a:t>– a beginning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3619"/>
            <a:ext cx="8229600" cy="16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97864"/>
            <a:ext cx="7992888" cy="59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Increasing Self Validation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951570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Agend</a:t>
            </a:r>
            <a:r>
              <a:rPr lang="ga-IE" dirty="0" smtClean="0"/>
              <a:t>a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" y="1314450"/>
            <a:ext cx="1296650" cy="457200"/>
            <a:chOff x="4648200" y="2286000"/>
            <a:chExt cx="129665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+mj-lt"/>
                </a:rPr>
                <a:t>1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847850"/>
            <a:ext cx="1296650" cy="457200"/>
            <a:chOff x="4648200" y="2286000"/>
            <a:chExt cx="129665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+mj-lt"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2381250"/>
            <a:ext cx="1296650" cy="457200"/>
            <a:chOff x="4648200" y="2286000"/>
            <a:chExt cx="129665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+mj-lt"/>
                </a:rPr>
                <a:t>3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2914650"/>
            <a:ext cx="1296650" cy="457200"/>
            <a:chOff x="4648200" y="2286000"/>
            <a:chExt cx="129665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+mj-lt"/>
                </a:rPr>
                <a:t>4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581956" y="1791046"/>
            <a:ext cx="7215238" cy="582665"/>
          </a:xfrm>
        </p:spPr>
        <p:txBody>
          <a:bodyPr tIns="228600">
            <a:noAutofit/>
          </a:bodyPr>
          <a:lstStyle/>
          <a:p>
            <a:r>
              <a:rPr lang="ga-IE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Wh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at drives development in the NWCPO?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571604" y="2303858"/>
            <a:ext cx="6357982" cy="642942"/>
          </a:xfrm>
          <a:prstGeom prst="rect">
            <a:avLst/>
          </a:prstGeom>
        </p:spPr>
        <p:txBody>
          <a:bodyPr vert="horz" lIns="91440" tIns="228600" rIns="91440" bIns="45720" rtlCol="0">
            <a:noAutofit/>
          </a:bodyPr>
          <a:lstStyle/>
          <a:p>
            <a:pPr marL="57150" lvl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en-IE" sz="2400" dirty="0" smtClean="0">
                <a:solidFill>
                  <a:srgbClr val="0096D2"/>
                </a:solidFill>
                <a:cs typeface="Calibri" pitchFamily="34" charset="0"/>
              </a:rPr>
              <a:t>What we were building from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96D2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571604" y="2839642"/>
            <a:ext cx="7464892" cy="650552"/>
          </a:xfrm>
          <a:prstGeom prst="rect">
            <a:avLst/>
          </a:prstGeom>
        </p:spPr>
        <p:txBody>
          <a:bodyPr vert="horz" lIns="91440" tIns="228600" rIns="91440" bIns="45720" rtlCol="0">
            <a:noAutofit/>
          </a:bodyPr>
          <a:lstStyle/>
          <a:p>
            <a:pPr marL="57150" lvl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en-IE" sz="2400" dirty="0" smtClean="0">
                <a:solidFill>
                  <a:srgbClr val="0096D2"/>
                </a:solidFill>
                <a:cs typeface="Calibri" pitchFamily="34" charset="0"/>
              </a:rPr>
              <a:t>Beginner’s Guide to SQL concepts </a:t>
            </a:r>
            <a:r>
              <a:rPr lang="ga-IE" sz="2400" dirty="0" smtClean="0">
                <a:solidFill>
                  <a:srgbClr val="0096D2"/>
                </a:solidFill>
                <a:cs typeface="Calibri" pitchFamily="34" charset="0"/>
              </a:rPr>
              <a:t>– nuts and bolts</a:t>
            </a:r>
            <a:endParaRPr lang="en-IE" sz="2400" dirty="0" smtClean="0">
              <a:solidFill>
                <a:srgbClr val="0096D2"/>
              </a:solidFill>
              <a:cs typeface="Calibri" pitchFamily="34" charset="0"/>
            </a:endParaRPr>
          </a:p>
          <a:p>
            <a:pPr marL="57150" lvl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endParaRPr lang="en-IE" sz="2000" dirty="0" smtClean="0">
              <a:solidFill>
                <a:srgbClr val="0096D2"/>
              </a:solidFill>
              <a:cs typeface="Calibri" pitchFamily="34" charset="0"/>
            </a:endParaRPr>
          </a:p>
          <a:p>
            <a:pPr marL="57150" lvl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570354" y="3383655"/>
            <a:ext cx="5214974" cy="722583"/>
          </a:xfrm>
          <a:prstGeom prst="rect">
            <a:avLst/>
          </a:prstGeom>
        </p:spPr>
        <p:txBody>
          <a:bodyPr vert="horz" lIns="91440" tIns="228600" rIns="91440" bIns="45720" rtlCol="0">
            <a:noAutofit/>
          </a:bodyPr>
          <a:lstStyle/>
          <a:p>
            <a:pPr marL="57150" lvl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en-IE" sz="24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Deliveries </a:t>
            </a:r>
            <a:r>
              <a:rPr lang="ga-IE" sz="24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to the end user</a:t>
            </a:r>
            <a:r>
              <a:rPr lang="en-IE" sz="24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s</a:t>
            </a:r>
            <a:r>
              <a:rPr lang="ga-IE" sz="24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 – Web portals &amp; </a:t>
            </a:r>
            <a:r>
              <a:rPr lang="en-IE" sz="24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 AR System</a:t>
            </a:r>
            <a:r>
              <a:rPr lang="en-IE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IE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7159" y="3482585"/>
            <a:ext cx="928694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5</a:t>
            </a:r>
          </a:p>
        </p:txBody>
      </p:sp>
      <p:sp>
        <p:nvSpPr>
          <p:cNvPr id="46" name="Text Placeholder 9"/>
          <p:cNvSpPr txBox="1">
            <a:spLocks/>
          </p:cNvSpPr>
          <p:nvPr/>
        </p:nvSpPr>
        <p:spPr>
          <a:xfrm>
            <a:off x="1571604" y="1339445"/>
            <a:ext cx="6500858" cy="489816"/>
          </a:xfrm>
          <a:prstGeom prst="rect">
            <a:avLst/>
          </a:prstGeom>
        </p:spPr>
        <p:txBody>
          <a:bodyPr vert="horz" lIns="91440" tIns="228600" rIns="91440" bIns="45720" rtlCol="0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Introduction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285852" y="3536163"/>
            <a:ext cx="420272" cy="40005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>
            <a:off x="1581956" y="4096583"/>
            <a:ext cx="5214974" cy="535785"/>
          </a:xfrm>
          <a:prstGeom prst="rect">
            <a:avLst/>
          </a:prstGeom>
        </p:spPr>
        <p:txBody>
          <a:bodyPr vert="horz" lIns="91440" tIns="228600" rIns="91440" bIns="45720" rtlCol="0">
            <a:noAutofit/>
          </a:bodyPr>
          <a:lstStyle/>
          <a:p>
            <a:pPr marL="57150" lvl="0">
              <a:lnSpc>
                <a:spcPts val="14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en-IE" sz="2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IE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database, many views</a:t>
            </a:r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0" y="1005576"/>
          <a:ext cx="8280920" cy="400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PRacticalities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2"/>
          </p:nvPr>
        </p:nvSpPr>
        <p:spPr>
          <a:xfrm>
            <a:off x="5220072" y="1312335"/>
            <a:ext cx="3362073" cy="228601"/>
          </a:xfrm>
        </p:spPr>
        <p:txBody>
          <a:bodyPr/>
          <a:lstStyle/>
          <a:p>
            <a:r>
              <a:rPr lang="en-I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/ Financial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21300"/>
            <a:ext cx="8229600" cy="643095"/>
          </a:xfrm>
        </p:spPr>
        <p:txBody>
          <a:bodyPr/>
          <a:lstStyle/>
          <a:p>
            <a:r>
              <a:rPr lang="ga-IE" dirty="0" smtClean="0"/>
              <a:t>Drivers </a:t>
            </a:r>
            <a:r>
              <a:rPr lang="en-IE" dirty="0" smtClean="0"/>
              <a:t>prompting the development work in the NWCPO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3000378"/>
            <a:ext cx="3643338" cy="1553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563638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previous third party development company were no longer in a position to support us</a:t>
            </a:r>
            <a:endParaRPr lang="en-I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 are a relatively new shared service we face constant updates and c</a:t>
            </a:r>
            <a:r>
              <a:rPr lang="en-IE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hanges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what our stakeholders require from us</a:t>
            </a:r>
          </a:p>
          <a:p>
            <a:pPr>
              <a:buFont typeface="Wingdings" pitchFamily="2" charset="2"/>
              <a:buChar char="q"/>
            </a:pP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need to extend to accept more information as our responsibilities grow</a:t>
            </a:r>
            <a:endParaRPr lang="ga-I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ga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desire to make the platform more extensible – futureproofing</a:t>
            </a:r>
            <a:r>
              <a:rPr lang="en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 the introduction of centralised Facility Annual Returns and a desire to make the best use of this data. </a:t>
            </a:r>
            <a:endParaRPr lang="en-I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21" descr="eur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768073"/>
            <a:ext cx="1184564" cy="8884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29190" y="3000378"/>
            <a:ext cx="3214710" cy="13394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946799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E" dirty="0" smtClean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cost competiveness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for Money (VFM)</a:t>
            </a:r>
          </a:p>
          <a:p>
            <a:pPr>
              <a:buFont typeface="Wingdings" pitchFamily="2" charset="2"/>
              <a:buChar char="q"/>
            </a:pPr>
            <a:r>
              <a:rPr lang="ga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 data 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crosschecking 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ga-I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ga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Embracing</a:t>
            </a:r>
            <a:r>
              <a:rPr lang="en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existing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advances to best </a:t>
            </a:r>
            <a:r>
              <a:rPr lang="ga-I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we were building from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7504" y="1653648"/>
            <a:ext cx="1621414" cy="2203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800" dirty="0" smtClean="0"/>
          </a:p>
          <a:p>
            <a:pPr algn="ctr"/>
            <a:endParaRPr lang="en-IE" sz="2400" dirty="0" smtClean="0"/>
          </a:p>
          <a:p>
            <a:pPr algn="ctr"/>
            <a:r>
              <a:rPr lang="en-IE" sz="2400" dirty="0" smtClean="0"/>
              <a:t>Solid back-end </a:t>
            </a:r>
            <a:endParaRPr lang="ga-IE" sz="2400" dirty="0" smtClean="0"/>
          </a:p>
          <a:p>
            <a:pPr algn="ctr"/>
            <a:r>
              <a:rPr lang="en-IE" dirty="0" smtClean="0"/>
              <a:t>EIMS</a:t>
            </a:r>
            <a:endParaRPr lang="ga-IE" dirty="0" smtClean="0"/>
          </a:p>
          <a:p>
            <a:pPr algn="ctr"/>
            <a:endParaRPr lang="ga-IE" sz="1400" dirty="0" smtClean="0"/>
          </a:p>
          <a:p>
            <a:pPr algn="ctr"/>
            <a:r>
              <a:rPr lang="en-GB" sz="1600" dirty="0" smtClean="0"/>
              <a:t>The core SQL database behind the NWCPO</a:t>
            </a:r>
            <a:endParaRPr lang="ga-IE" sz="1600" dirty="0" smtClean="0"/>
          </a:p>
          <a:p>
            <a:pPr algn="ctr"/>
            <a:endParaRPr lang="ga-IE" dirty="0" smtClean="0"/>
          </a:p>
          <a:p>
            <a:pPr algn="ctr"/>
            <a:endParaRPr lang="ga-IE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74522" y="1697822"/>
            <a:ext cx="2053462" cy="22142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smtClean="0"/>
              <a:t>Annual Return Data</a:t>
            </a:r>
          </a:p>
          <a:p>
            <a:r>
              <a:rPr lang="en-IE" sz="2000" b="1" dirty="0" smtClean="0"/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- WCPs</a:t>
            </a:r>
          </a:p>
          <a:p>
            <a:r>
              <a:rPr lang="en-IE" dirty="0" smtClean="0"/>
              <a:t>- WFPs</a:t>
            </a:r>
            <a:br>
              <a:rPr lang="en-IE" dirty="0" smtClean="0"/>
            </a:br>
            <a:r>
              <a:rPr lang="en-IE" dirty="0" smtClean="0"/>
              <a:t>     </a:t>
            </a:r>
            <a:r>
              <a:rPr lang="en-IE" sz="2000" b="1" dirty="0" smtClean="0"/>
              <a:t>+</a:t>
            </a:r>
            <a:r>
              <a:rPr lang="en-IE" dirty="0" smtClean="0"/>
              <a:t> </a:t>
            </a:r>
          </a:p>
          <a:p>
            <a:r>
              <a:rPr lang="en-IE" dirty="0" smtClean="0"/>
              <a:t>Add-on Surveys</a:t>
            </a:r>
            <a:endParaRPr lang="ga-IE" dirty="0" smtClean="0"/>
          </a:p>
        </p:txBody>
      </p:sp>
      <p:sp>
        <p:nvSpPr>
          <p:cNvPr id="8" name="Cross 7"/>
          <p:cNvSpPr/>
          <p:nvPr/>
        </p:nvSpPr>
        <p:spPr>
          <a:xfrm>
            <a:off x="1835696" y="2355726"/>
            <a:ext cx="432048" cy="37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36296" y="1599642"/>
            <a:ext cx="1692852" cy="23124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Existing Portal Infra-structure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3750477"/>
            <a:ext cx="914400" cy="685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427984" y="2355726"/>
            <a:ext cx="432048" cy="37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6660232" y="2301720"/>
            <a:ext cx="432048" cy="37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32040" y="1653648"/>
            <a:ext cx="1621414" cy="2203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800" dirty="0" smtClean="0"/>
          </a:p>
          <a:p>
            <a:pPr algn="ctr"/>
            <a:r>
              <a:rPr lang="en-IE" sz="2000" b="1" dirty="0" smtClean="0"/>
              <a:t>Own Web Hosting Environ-</a:t>
            </a:r>
            <a:r>
              <a:rPr lang="en-IE" sz="2000" b="1" dirty="0" err="1" smtClean="0"/>
              <a:t>ment</a:t>
            </a:r>
            <a:endParaRPr lang="ga-IE" sz="2000" b="1" dirty="0" smtClean="0"/>
          </a:p>
          <a:p>
            <a:pPr algn="ctr"/>
            <a:endParaRPr lang="ga-IE" sz="1400" dirty="0" smtClean="0"/>
          </a:p>
          <a:p>
            <a:pPr algn="ctr"/>
            <a:r>
              <a:rPr lang="en-IE" dirty="0" smtClean="0"/>
              <a:t>+ expertise</a:t>
            </a:r>
            <a:endParaRPr lang="ga-IE" dirty="0" smtClean="0"/>
          </a:p>
          <a:p>
            <a:pPr algn="ctr"/>
            <a:endParaRPr lang="ga-IE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basics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020272" y="3729456"/>
            <a:ext cx="1656184" cy="864096"/>
          </a:xfrm>
        </p:spPr>
        <p:txBody>
          <a:bodyPr>
            <a:normAutofit fontScale="77500" lnSpcReduction="20000"/>
          </a:bodyPr>
          <a:lstStyle/>
          <a:p>
            <a:r>
              <a:rPr lang="en-IE" sz="1600" dirty="0" smtClean="0"/>
              <a:t>DMZ – Web hosting environment in Offaly County Council</a:t>
            </a:r>
            <a:endParaRPr lang="en-US" sz="16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611560" y="1275606"/>
            <a:ext cx="1872208" cy="810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EIMS</a:t>
            </a:r>
            <a:endParaRPr lang="en-US" b="1" dirty="0"/>
          </a:p>
        </p:txBody>
      </p:sp>
      <p:sp>
        <p:nvSpPr>
          <p:cNvPr id="6" name="Right Arrow Callout 5"/>
          <p:cNvSpPr/>
          <p:nvPr/>
        </p:nvSpPr>
        <p:spPr>
          <a:xfrm>
            <a:off x="2627784" y="1221600"/>
            <a:ext cx="914400" cy="324036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Firewall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3563888" y="1339975"/>
            <a:ext cx="1872208" cy="75608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Replicated Data Subset</a:t>
            </a:r>
            <a:endParaRPr lang="en-US" sz="1600" dirty="0"/>
          </a:p>
        </p:txBody>
      </p:sp>
      <p:sp>
        <p:nvSpPr>
          <p:cNvPr id="8" name="Vertical Scroll 7"/>
          <p:cNvSpPr/>
          <p:nvPr/>
        </p:nvSpPr>
        <p:spPr>
          <a:xfrm>
            <a:off x="7020272" y="2139702"/>
            <a:ext cx="1872208" cy="145131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Local Authorities</a:t>
            </a:r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5220072" y="2571750"/>
            <a:ext cx="1872208" cy="145131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Permit Holders</a:t>
            </a:r>
            <a:endParaRPr lang="en-US" dirty="0"/>
          </a:p>
        </p:txBody>
      </p:sp>
      <p:sp>
        <p:nvSpPr>
          <p:cNvPr id="10" name="Vertical Scroll 9"/>
          <p:cNvSpPr/>
          <p:nvPr/>
        </p:nvSpPr>
        <p:spPr>
          <a:xfrm>
            <a:off x="3347864" y="3003798"/>
            <a:ext cx="1872208" cy="1451316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Public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1167594"/>
            <a:ext cx="914400" cy="685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683568" y="2247714"/>
            <a:ext cx="165618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Offaly County Council</a:t>
            </a:r>
            <a:r>
              <a:rPr kumimoji="0" lang="en-IE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6444208" y="1329612"/>
            <a:ext cx="1656184" cy="70207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AR Database</a:t>
            </a:r>
            <a:endParaRPr lang="en-US" dirty="0"/>
          </a:p>
        </p:txBody>
      </p:sp>
      <p:sp>
        <p:nvSpPr>
          <p:cNvPr id="14" name="Cross 13"/>
          <p:cNvSpPr/>
          <p:nvPr/>
        </p:nvSpPr>
        <p:spPr>
          <a:xfrm>
            <a:off x="5724128" y="1545636"/>
            <a:ext cx="504056" cy="32403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20072" y="1437624"/>
            <a:ext cx="151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Flowchart: Data 17"/>
          <p:cNvSpPr/>
          <p:nvPr/>
        </p:nvSpPr>
        <p:spPr>
          <a:xfrm>
            <a:off x="5076056" y="1275606"/>
            <a:ext cx="504056" cy="324036"/>
          </a:xfrm>
          <a:prstGeom prst="flowChartInputOutp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celinekavanagh\AppData\Local\Microsoft\Windows\Temporary Internet Files\Content.IE5\V4RPS7D4\Key-yellow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63738"/>
            <a:ext cx="1722438" cy="625079"/>
          </a:xfrm>
          <a:prstGeom prst="rect">
            <a:avLst/>
          </a:prstGeom>
          <a:noFill/>
        </p:spPr>
      </p:pic>
      <p:pic>
        <p:nvPicPr>
          <p:cNvPr id="20" name="Picture 2" descr="C:\Users\celinekavanagh\AppData\Local\Microsoft\Windows\Temporary Internet Files\Content.IE5\V4RPS7D4\Key-yellow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39702"/>
            <a:ext cx="1722438" cy="62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not use Excel?!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49220"/>
              </p:ext>
            </p:extLst>
          </p:nvPr>
        </p:nvGraphicFramePr>
        <p:xfrm>
          <a:off x="179512" y="1005576"/>
          <a:ext cx="8659688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 the Data be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329612"/>
            <a:ext cx="5184576" cy="3402378"/>
          </a:xfrm>
        </p:spPr>
        <p:txBody>
          <a:bodyPr>
            <a:noAutofit/>
          </a:bodyPr>
          <a:lstStyle/>
          <a:p>
            <a:r>
              <a:rPr lang="en-IE" sz="2400" dirty="0" smtClean="0"/>
              <a:t>Once the back-end dataset is sound, logical, reliable and relational you can build anything. </a:t>
            </a:r>
          </a:p>
          <a:p>
            <a:endParaRPr lang="en-IE" sz="2400" dirty="0" smtClean="0"/>
          </a:p>
          <a:p>
            <a:r>
              <a:rPr lang="en-IE" sz="2400" dirty="0" smtClean="0"/>
              <a:t>This takes time but reaps enormous benefits when it comes to data sharing and building applications to consume that data.  </a:t>
            </a:r>
            <a:endParaRPr lang="en-US" sz="2400" dirty="0"/>
          </a:p>
        </p:txBody>
      </p:sp>
      <p:pic>
        <p:nvPicPr>
          <p:cNvPr id="6146" name="Picture 2" descr="C:\Users\celinekavanagh\AppData\Local\Microsoft\Windows\Temporary Internet Files\Content.IE5\C0PUPV98\clock-spring-forward-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57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SQL Nuts and Bolts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2312418"/>
              </p:ext>
            </p:extLst>
          </p:nvPr>
        </p:nvGraphicFramePr>
        <p:xfrm>
          <a:off x="611560" y="1047750"/>
          <a:ext cx="8136904" cy="373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479822"/>
          </a:xfrm>
        </p:spPr>
        <p:txBody>
          <a:bodyPr/>
          <a:lstStyle/>
          <a:p>
            <a:r>
              <a:rPr lang="en-IE" dirty="0" smtClean="0"/>
              <a:t>The SQL Back-end Web Front-end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32288"/>
            <a:ext cx="8229600" cy="3469492"/>
          </a:xfrm>
        </p:spPr>
        <p:txBody>
          <a:bodyPr>
            <a:normAutofit/>
          </a:bodyPr>
          <a:lstStyle/>
          <a:p>
            <a:endParaRPr lang="ga-IE" dirty="0" smtClean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6576160"/>
              </p:ext>
            </p:extLst>
          </p:nvPr>
        </p:nvGraphicFramePr>
        <p:xfrm>
          <a:off x="251520" y="1059582"/>
          <a:ext cx="8572560" cy="398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earth_flower">
  <a:themeElements>
    <a:clrScheme name="Custom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PM_earth_flower</Template>
  <TotalTime>3560</TotalTime>
  <Words>714</Words>
  <Application>Microsoft Office PowerPoint</Application>
  <PresentationFormat>On-screen Show (16:9)</PresentationFormat>
  <Paragraphs>163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Perpetua</vt:lpstr>
      <vt:lpstr>MS PGothic</vt:lpstr>
      <vt:lpstr>Wingdings</vt:lpstr>
      <vt:lpstr>Calibri</vt:lpstr>
      <vt:lpstr>Segoe UI</vt:lpstr>
      <vt:lpstr>PM_earth_flower</vt:lpstr>
      <vt:lpstr>The task for IS Systems collecting NWCPO Data </vt:lpstr>
      <vt:lpstr>Agenda</vt:lpstr>
      <vt:lpstr>Drivers prompting the development work in the NWCPO</vt:lpstr>
      <vt:lpstr>What we were building from</vt:lpstr>
      <vt:lpstr>The basics </vt:lpstr>
      <vt:lpstr>Why not use Excel?!</vt:lpstr>
      <vt:lpstr>Let the Data be the Data</vt:lpstr>
      <vt:lpstr>SQL Nuts and Bolts</vt:lpstr>
      <vt:lpstr>The SQL Back-end Web Front-end Model</vt:lpstr>
      <vt:lpstr>What was necessary</vt:lpstr>
      <vt:lpstr> </vt:lpstr>
      <vt:lpstr>Extensibility</vt:lpstr>
      <vt:lpstr>The Advantages of Centralising </vt:lpstr>
      <vt:lpstr>ICT to the end user – Considerations</vt:lpstr>
      <vt:lpstr>2015 Aims for the AR system</vt:lpstr>
      <vt:lpstr>Design Considerations</vt:lpstr>
      <vt:lpstr>It’s the little things...</vt:lpstr>
      <vt:lpstr>Automating Validation – a beginning</vt:lpstr>
      <vt:lpstr>Increasing Self Validation</vt:lpstr>
      <vt:lpstr>One database, many views</vt:lpstr>
    </vt:vector>
  </TitlesOfParts>
  <Company>Offaly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in Yellow Flower</dc:title>
  <dc:creator>ckavanagh</dc:creator>
  <cp:lastModifiedBy>Jeanette O'Leary</cp:lastModifiedBy>
  <cp:revision>234</cp:revision>
  <dcterms:created xsi:type="dcterms:W3CDTF">2011-09-08T09:11:05Z</dcterms:created>
  <dcterms:modified xsi:type="dcterms:W3CDTF">2017-10-19T16:30:03Z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TC101857281</vt:lpwstr>
  </property>
</Properties>
</file>