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153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25FD6-9DB4-45B4-95EE-9F17915BE487}" type="datetimeFigureOut">
              <a:rPr lang="en-IE" smtClean="0"/>
              <a:t>15/05/2017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128D4-977D-48BD-B11A-3189C842CC5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0948480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25FD6-9DB4-45B4-95EE-9F17915BE487}" type="datetimeFigureOut">
              <a:rPr lang="en-IE" smtClean="0"/>
              <a:t>15/05/2017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128D4-977D-48BD-B11A-3189C842CC5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6178269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25FD6-9DB4-45B4-95EE-9F17915BE487}" type="datetimeFigureOut">
              <a:rPr lang="en-IE" smtClean="0"/>
              <a:t>15/05/2017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128D4-977D-48BD-B11A-3189C842CC5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9205745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25FD6-9DB4-45B4-95EE-9F17915BE487}" type="datetimeFigureOut">
              <a:rPr lang="en-IE" smtClean="0"/>
              <a:t>15/05/2017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128D4-977D-48BD-B11A-3189C842CC5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072113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25FD6-9DB4-45B4-95EE-9F17915BE487}" type="datetimeFigureOut">
              <a:rPr lang="en-IE" smtClean="0"/>
              <a:t>15/05/2017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128D4-977D-48BD-B11A-3189C842CC5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9214817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25FD6-9DB4-45B4-95EE-9F17915BE487}" type="datetimeFigureOut">
              <a:rPr lang="en-IE" smtClean="0"/>
              <a:t>15/05/2017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128D4-977D-48BD-B11A-3189C842CC5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1890549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25FD6-9DB4-45B4-95EE-9F17915BE487}" type="datetimeFigureOut">
              <a:rPr lang="en-IE" smtClean="0"/>
              <a:t>15/05/2017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128D4-977D-48BD-B11A-3189C842CC5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5423094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25FD6-9DB4-45B4-95EE-9F17915BE487}" type="datetimeFigureOut">
              <a:rPr lang="en-IE" smtClean="0"/>
              <a:t>15/05/2017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128D4-977D-48BD-B11A-3189C842CC5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9223289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25FD6-9DB4-45B4-95EE-9F17915BE487}" type="datetimeFigureOut">
              <a:rPr lang="en-IE" smtClean="0"/>
              <a:t>15/05/2017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128D4-977D-48BD-B11A-3189C842CC5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6907096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25FD6-9DB4-45B4-95EE-9F17915BE487}" type="datetimeFigureOut">
              <a:rPr lang="en-IE" smtClean="0"/>
              <a:t>15/05/2017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128D4-977D-48BD-B11A-3189C842CC5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2523483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25FD6-9DB4-45B4-95EE-9F17915BE487}" type="datetimeFigureOut">
              <a:rPr lang="en-IE" smtClean="0"/>
              <a:t>15/05/2017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128D4-977D-48BD-B11A-3189C842CC5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0631596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D25FD6-9DB4-45B4-95EE-9F17915BE487}" type="datetimeFigureOut">
              <a:rPr lang="en-IE" smtClean="0"/>
              <a:t>15/05/2017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3128D4-977D-48BD-B11A-3189C842CC5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2012556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3528" y="332656"/>
            <a:ext cx="8422704" cy="5904656"/>
          </a:xfrm>
        </p:spPr>
        <p:txBody>
          <a:bodyPr>
            <a:noAutofit/>
          </a:bodyPr>
          <a:lstStyle/>
          <a:p>
            <a:pPr algn="l"/>
            <a:r>
              <a:rPr lang="en-IE" sz="1200" b="1" dirty="0" smtClean="0"/>
              <a:t/>
            </a:r>
            <a:br>
              <a:rPr lang="en-IE" sz="1200" b="1" dirty="0" smtClean="0"/>
            </a:br>
            <a:r>
              <a:rPr lang="en-IE" sz="1200" b="1" dirty="0"/>
              <a:t/>
            </a:r>
            <a:br>
              <a:rPr lang="en-IE" sz="1200" b="1" dirty="0"/>
            </a:br>
            <a:r>
              <a:rPr lang="en-IE" sz="1200" b="1" dirty="0" smtClean="0"/>
              <a:t>			</a:t>
            </a:r>
            <a:br>
              <a:rPr lang="en-IE" sz="1200" b="1" dirty="0" smtClean="0"/>
            </a:br>
            <a:r>
              <a:rPr lang="en-IE" sz="1200" b="1" dirty="0"/>
              <a:t/>
            </a:r>
            <a:br>
              <a:rPr lang="en-IE" sz="1200" b="1" dirty="0"/>
            </a:br>
            <a:r>
              <a:rPr lang="en-IE" sz="1200" b="1" dirty="0" smtClean="0"/>
              <a:t>			</a:t>
            </a:r>
            <a:br>
              <a:rPr lang="en-IE" sz="1200" b="1" dirty="0" smtClean="0"/>
            </a:br>
            <a:r>
              <a:rPr lang="en-IE" sz="1200" b="1" dirty="0"/>
              <a:t/>
            </a:r>
            <a:br>
              <a:rPr lang="en-IE" sz="1200" b="1" dirty="0"/>
            </a:br>
            <a:r>
              <a:rPr lang="en-IE" sz="1200" b="1" dirty="0" smtClean="0"/>
              <a:t>			</a:t>
            </a:r>
            <a:br>
              <a:rPr lang="en-IE" sz="1200" b="1" dirty="0" smtClean="0"/>
            </a:br>
            <a:r>
              <a:rPr lang="en-IE" sz="1200" b="1" dirty="0"/>
              <a:t/>
            </a:r>
            <a:br>
              <a:rPr lang="en-IE" sz="1200" b="1" dirty="0"/>
            </a:br>
            <a:r>
              <a:rPr lang="en-IE" sz="1200" b="1" dirty="0" smtClean="0"/>
              <a:t>			</a:t>
            </a:r>
            <a:br>
              <a:rPr lang="en-IE" sz="1200" b="1" dirty="0" smtClean="0"/>
            </a:br>
            <a:r>
              <a:rPr lang="en-IE" sz="1200" b="1" dirty="0"/>
              <a:t/>
            </a:r>
            <a:br>
              <a:rPr lang="en-IE" sz="1200" b="1" dirty="0"/>
            </a:br>
            <a:r>
              <a:rPr lang="en-IE" sz="1200" b="1" dirty="0" smtClean="0"/>
              <a:t/>
            </a:r>
            <a:br>
              <a:rPr lang="en-IE" sz="1200" b="1" dirty="0" smtClean="0"/>
            </a:br>
            <a:r>
              <a:rPr lang="en-IE" sz="1200" b="1" dirty="0" smtClean="0"/>
              <a:t>		            </a:t>
            </a:r>
            <a:r>
              <a:rPr lang="en-IE" sz="2400" b="1" dirty="0" smtClean="0"/>
              <a:t>Data Analytics Workshop</a:t>
            </a:r>
            <a:r>
              <a:rPr lang="en-IE" sz="1800" dirty="0" smtClean="0"/>
              <a:t/>
            </a:r>
            <a:br>
              <a:rPr lang="en-IE" sz="1800" dirty="0" smtClean="0"/>
            </a:br>
            <a:r>
              <a:rPr lang="en-IE" sz="1800" dirty="0" smtClean="0"/>
              <a:t>				</a:t>
            </a:r>
            <a:r>
              <a:rPr lang="en-IE" sz="2400" b="1" dirty="0" smtClean="0"/>
              <a:t>Agenda </a:t>
            </a:r>
            <a:r>
              <a:rPr lang="en-IE" sz="1800" dirty="0" smtClean="0"/>
              <a:t/>
            </a:r>
            <a:br>
              <a:rPr lang="en-IE" sz="1800" dirty="0" smtClean="0"/>
            </a:br>
            <a:r>
              <a:rPr lang="en-IE" sz="1200" i="1" dirty="0" smtClean="0"/>
              <a:t> </a:t>
            </a:r>
            <a:r>
              <a:rPr lang="en-IE" sz="1200" dirty="0" smtClean="0"/>
              <a:t/>
            </a:r>
            <a:br>
              <a:rPr lang="en-IE" sz="1200" dirty="0" smtClean="0"/>
            </a:br>
            <a:r>
              <a:rPr lang="en-IE" sz="1200" dirty="0" smtClean="0"/>
              <a:t> </a:t>
            </a:r>
            <a:br>
              <a:rPr lang="en-IE" sz="1200" dirty="0" smtClean="0"/>
            </a:br>
            <a:r>
              <a:rPr lang="en-IE" sz="1200" dirty="0"/>
              <a:t/>
            </a:r>
            <a:br>
              <a:rPr lang="en-IE" sz="1200" dirty="0"/>
            </a:br>
            <a:r>
              <a:rPr lang="en-IE" sz="1200" dirty="0" smtClean="0"/>
              <a:t>				</a:t>
            </a:r>
            <a:br>
              <a:rPr lang="en-IE" sz="1200" dirty="0" smtClean="0"/>
            </a:br>
            <a:r>
              <a:rPr lang="en-IE" sz="1800" b="1" dirty="0" smtClean="0"/>
              <a:t>14.00 – 14.20  	</a:t>
            </a:r>
            <a:r>
              <a:rPr lang="en-IE" sz="18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Lessons learned in setting up a Data Hub</a:t>
            </a:r>
            <a:r>
              <a:rPr lang="en-IE" sz="1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IE" sz="1800" dirty="0" smtClean="0"/>
              <a:t>- John Dunne, CSO</a:t>
            </a:r>
            <a:br>
              <a:rPr lang="en-IE" sz="1800" dirty="0" smtClean="0"/>
            </a:br>
            <a:r>
              <a:rPr lang="en-IE" sz="1800" b="1" dirty="0" smtClean="0"/>
              <a:t> </a:t>
            </a:r>
            <a:r>
              <a:rPr lang="en-IE" sz="1800" dirty="0" smtClean="0"/>
              <a:t/>
            </a:r>
            <a:br>
              <a:rPr lang="en-IE" sz="1800" dirty="0" smtClean="0"/>
            </a:br>
            <a:r>
              <a:rPr lang="en-IE" sz="1800" b="1" dirty="0" smtClean="0"/>
              <a:t>14.20 – 14.40</a:t>
            </a:r>
            <a:r>
              <a:rPr lang="en-IE" sz="1800" dirty="0" smtClean="0"/>
              <a:t> </a:t>
            </a:r>
            <a:r>
              <a:rPr lang="en-IE" sz="1800" i="1" dirty="0" smtClean="0"/>
              <a:t>	</a:t>
            </a:r>
            <a:r>
              <a:rPr lang="en-IE" sz="18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The DASSL model - Proposals for infrastructure and services to 			support safe linking and sharing of data</a:t>
            </a:r>
            <a:r>
              <a:rPr lang="en-IE" sz="1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IE" sz="1800" dirty="0" smtClean="0"/>
              <a:t>- </a:t>
            </a:r>
            <a:r>
              <a:rPr lang="en-IE" sz="1800" dirty="0" err="1" smtClean="0"/>
              <a:t>Ros</a:t>
            </a:r>
            <a:r>
              <a:rPr lang="en-IE" sz="1800" dirty="0" smtClean="0"/>
              <a:t> Moran, Health 			Research Board  </a:t>
            </a:r>
            <a:br>
              <a:rPr lang="en-IE" sz="1800" dirty="0" smtClean="0"/>
            </a:br>
            <a:r>
              <a:rPr lang="en-IE" sz="1800" dirty="0" smtClean="0"/>
              <a:t/>
            </a:r>
            <a:br>
              <a:rPr lang="en-IE" sz="1800" dirty="0" smtClean="0"/>
            </a:br>
            <a:r>
              <a:rPr lang="en-IE" sz="1800" b="1" dirty="0" smtClean="0"/>
              <a:t>14.40 – 15.00 	</a:t>
            </a:r>
            <a:r>
              <a:rPr lang="en-IE" sz="18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Setting up an Analytics Workshop in Revenue </a:t>
            </a:r>
            <a:r>
              <a:rPr lang="en-IE" sz="1800" dirty="0" smtClean="0"/>
              <a:t>– PJ Kelly, Revenue</a:t>
            </a:r>
            <a:br>
              <a:rPr lang="en-IE" sz="1800" dirty="0" smtClean="0"/>
            </a:br>
            <a:r>
              <a:rPr lang="en-IE" sz="1800" b="1" dirty="0" smtClean="0"/>
              <a:t/>
            </a:r>
            <a:br>
              <a:rPr lang="en-IE" sz="1800" b="1" dirty="0" smtClean="0"/>
            </a:br>
            <a:r>
              <a:rPr lang="en-IE" sz="1800" b="1" dirty="0" smtClean="0"/>
              <a:t>15.00 – 15.45 	</a:t>
            </a:r>
            <a:r>
              <a:rPr lang="en-IE" sz="18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General Data Protection Regulation (GDPR) and the Public 				Sector</a:t>
            </a:r>
            <a:r>
              <a:rPr lang="en-IE" sz="1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IE" sz="1800" dirty="0" smtClean="0"/>
              <a:t>- Seamus Carroll, Department of Justice and Equality</a:t>
            </a:r>
            <a:br>
              <a:rPr lang="en-IE" sz="1800" dirty="0" smtClean="0"/>
            </a:br>
            <a:r>
              <a:rPr lang="en-IE" sz="1800" dirty="0" smtClean="0"/>
              <a:t> </a:t>
            </a:r>
            <a:br>
              <a:rPr lang="en-IE" sz="1800" dirty="0" smtClean="0"/>
            </a:br>
            <a:r>
              <a:rPr lang="en-IE" sz="1800" dirty="0" smtClean="0"/>
              <a:t> </a:t>
            </a:r>
            <a:br>
              <a:rPr lang="en-IE" sz="1800" dirty="0" smtClean="0"/>
            </a:br>
            <a:r>
              <a:rPr lang="en-IE" sz="1800" dirty="0" smtClean="0"/>
              <a:t> </a:t>
            </a:r>
            <a:r>
              <a:rPr lang="en-IE" sz="1800" b="1" dirty="0" smtClean="0"/>
              <a:t>15.45 - 16.30	</a:t>
            </a:r>
            <a:r>
              <a:rPr lang="en-IE" sz="1800" dirty="0" smtClean="0"/>
              <a:t>Meet the speakers. Tea/Coffee &amp; biscuits   			</a:t>
            </a:r>
            <a:br>
              <a:rPr lang="en-IE" sz="1800" dirty="0" smtClean="0"/>
            </a:br>
            <a:r>
              <a:rPr lang="en-IE" sz="1800" dirty="0" smtClean="0"/>
              <a:t> </a:t>
            </a:r>
            <a:br>
              <a:rPr lang="en-IE" sz="1800" dirty="0" smtClean="0"/>
            </a:br>
            <a:r>
              <a:rPr lang="en-IE" sz="1200" b="1" dirty="0" smtClean="0"/>
              <a:t/>
            </a:r>
            <a:br>
              <a:rPr lang="en-IE" sz="1200" b="1" dirty="0" smtClean="0"/>
            </a:br>
            <a:r>
              <a:rPr lang="en-IE" sz="1200" b="1" dirty="0"/>
              <a:t/>
            </a:r>
            <a:br>
              <a:rPr lang="en-IE" sz="1200" b="1" dirty="0"/>
            </a:br>
            <a:r>
              <a:rPr lang="en-IE" sz="1200" b="1" dirty="0" smtClean="0"/>
              <a:t/>
            </a:r>
            <a:br>
              <a:rPr lang="en-IE" sz="1200" b="1" dirty="0" smtClean="0"/>
            </a:br>
            <a:r>
              <a:rPr lang="en-IE" sz="1200" b="1" dirty="0"/>
              <a:t/>
            </a:r>
            <a:br>
              <a:rPr lang="en-IE" sz="1200" b="1" dirty="0"/>
            </a:br>
            <a:r>
              <a:rPr lang="en-IE" sz="1200" dirty="0"/>
              <a:t> </a:t>
            </a:r>
            <a:br>
              <a:rPr lang="en-IE" sz="1200" dirty="0"/>
            </a:br>
            <a:r>
              <a:rPr lang="en-IE" sz="1200" dirty="0"/>
              <a:t>	</a:t>
            </a:r>
            <a:r>
              <a:rPr lang="en-IE" sz="1200" dirty="0" smtClean="0">
                <a:effectLst/>
              </a:rPr>
              <a:t> </a:t>
            </a:r>
            <a:r>
              <a:rPr lang="en-IE" sz="1200" dirty="0"/>
              <a:t> </a:t>
            </a:r>
            <a:br>
              <a:rPr lang="en-IE" sz="1200" dirty="0"/>
            </a:br>
            <a:r>
              <a:rPr lang="en-IE" sz="1200" dirty="0"/>
              <a:t> </a:t>
            </a:r>
            <a:br>
              <a:rPr lang="en-IE" sz="1200" dirty="0"/>
            </a:br>
            <a:endParaRPr lang="en-IE" sz="12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476672"/>
            <a:ext cx="1368152" cy="111276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4545" y="692696"/>
            <a:ext cx="1016247" cy="10162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86603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0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                                     Data Analytics Workshop     Agenda            14.00 – 14.20   Lessons learned in setting up a Data Hub - John Dunne, CSO   14.20 – 14.40  The DASSL model - Proposals for infrastructure and services to    support safe linking and sharing of data - Ros Moran, Health    Research Board    14.40 – 15.00  Setting up an Analytics Workshop in Revenue – PJ Kelly, Revenue  15.00 – 15.45  General Data Protection Regulation (GDPR) and the Public     Sector - Seamus Carroll, Department of Justice and Equality      15.45 - 16.30 Meet the speakers. Tea/Coffee &amp; biscuits                     </vt:lpstr>
    </vt:vector>
  </TitlesOfParts>
  <Company>CSO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Jeanette O'Leary</dc:creator>
  <cp:lastModifiedBy>Jeanette O'Leary</cp:lastModifiedBy>
  <cp:revision>2</cp:revision>
  <dcterms:created xsi:type="dcterms:W3CDTF">2017-05-15T08:43:47Z</dcterms:created>
  <dcterms:modified xsi:type="dcterms:W3CDTF">2017-05-15T13:45:34Z</dcterms:modified>
</cp:coreProperties>
</file>