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894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91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615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51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099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651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467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686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012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166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267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428F5-AA43-4B31-B123-1CEACF9F65C1}" type="datetimeFigureOut">
              <a:rPr lang="en-IE" smtClean="0"/>
              <a:t>18/01/2017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B35D-4346-421F-966E-1D88FF539B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569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98" y="123478"/>
            <a:ext cx="8856984" cy="4608513"/>
          </a:xfrm>
        </p:spPr>
        <p:txBody>
          <a:bodyPr>
            <a:normAutofit fontScale="70000" lnSpcReduction="20000"/>
          </a:bodyPr>
          <a:lstStyle/>
          <a:p>
            <a:r>
              <a:rPr lang="en-IE" sz="3600" dirty="0" smtClean="0">
                <a:solidFill>
                  <a:schemeClr val="tx1"/>
                </a:solidFill>
              </a:rPr>
              <a:t>The Value of </a:t>
            </a:r>
            <a:r>
              <a:rPr lang="en-IE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APIs </a:t>
            </a:r>
          </a:p>
          <a:p>
            <a:r>
              <a:rPr lang="en-IE" sz="3600" dirty="0" smtClean="0">
                <a:solidFill>
                  <a:schemeClr val="tx1"/>
                </a:solidFill>
              </a:rPr>
              <a:t>in the National Data Infrastructure</a:t>
            </a:r>
          </a:p>
          <a:p>
            <a:endParaRPr lang="en-IE" sz="2000" dirty="0" smtClean="0">
              <a:solidFill>
                <a:schemeClr val="tx1"/>
              </a:solidFill>
            </a:endParaRPr>
          </a:p>
          <a:p>
            <a:r>
              <a:rPr lang="en-IE" sz="3400" b="1" dirty="0" smtClean="0">
                <a:solidFill>
                  <a:schemeClr val="tx1"/>
                </a:solidFill>
              </a:rPr>
              <a:t>Agenda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14.00 - 16.00   	Workshop start/end time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16.00 - 16.30	Meet speakers Tea/coffee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Welcome and introduction  </a:t>
            </a:r>
            <a:r>
              <a:rPr lang="en-US" sz="1600" i="1" dirty="0" smtClean="0">
                <a:solidFill>
                  <a:schemeClr val="tx1"/>
                </a:solidFill>
              </a:rPr>
              <a:t>Andrew O’Su</a:t>
            </a:r>
            <a:r>
              <a:rPr lang="en-US" sz="1600" dirty="0" smtClean="0">
                <a:solidFill>
                  <a:schemeClr val="tx1"/>
                </a:solidFill>
              </a:rPr>
              <a:t>llivan, Chief Information Officer, Central Statistics Office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Eircodes</a:t>
            </a:r>
            <a:r>
              <a:rPr lang="en-US" sz="2000" dirty="0" smtClean="0">
                <a:solidFill>
                  <a:schemeClr val="tx1"/>
                </a:solidFill>
              </a:rPr>
              <a:t>, APIs and Onwards 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i="1" dirty="0" smtClean="0">
                <a:solidFill>
                  <a:schemeClr val="tx1"/>
                </a:solidFill>
              </a:rPr>
              <a:t>Paul Spring</a:t>
            </a:r>
            <a:r>
              <a:rPr lang="en-US" sz="1600" dirty="0" smtClean="0">
                <a:solidFill>
                  <a:schemeClr val="tx1"/>
                </a:solidFill>
              </a:rPr>
              <a:t>, Student Universal Support Ireland 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MyGovID</a:t>
            </a:r>
            <a:r>
              <a:rPr lang="en-US" sz="2000" dirty="0" smtClean="0">
                <a:solidFill>
                  <a:schemeClr val="tx1"/>
                </a:solidFill>
              </a:rPr>
              <a:t> in the Department of Social Protection (DSP) - Identity and Access Management- </a:t>
            </a:r>
            <a:r>
              <a:rPr lang="en-US" sz="1600" i="1" dirty="0" smtClean="0">
                <a:solidFill>
                  <a:schemeClr val="tx1"/>
                </a:solidFill>
              </a:rPr>
              <a:t>Sean Gaffney</a:t>
            </a:r>
            <a:r>
              <a:rPr lang="en-US" sz="1600" dirty="0" smtClean="0">
                <a:solidFill>
                  <a:schemeClr val="tx1"/>
                </a:solidFill>
              </a:rPr>
              <a:t>, DSP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Benefacts.ie - the database of Irish nonprofits - </a:t>
            </a:r>
            <a:r>
              <a:rPr lang="en-US" sz="1600" i="1" dirty="0" smtClean="0">
                <a:solidFill>
                  <a:schemeClr val="tx1"/>
                </a:solidFill>
              </a:rPr>
              <a:t>John Lyons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Benefacts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smtClean="0">
                <a:solidFill>
                  <a:schemeClr val="tx1"/>
                </a:solidFill>
              </a:rPr>
              <a:t>Towards </a:t>
            </a:r>
            <a:r>
              <a:rPr lang="en-US" sz="2000" dirty="0" smtClean="0">
                <a:solidFill>
                  <a:schemeClr val="tx1"/>
                </a:solidFill>
              </a:rPr>
              <a:t>a common API for </a:t>
            </a:r>
            <a:r>
              <a:rPr lang="en-US" sz="2000" smtClean="0">
                <a:solidFill>
                  <a:schemeClr val="tx1"/>
                </a:solidFill>
              </a:rPr>
              <a:t>Earth Observation </a:t>
            </a: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en-US" sz="1600" i="1" dirty="0" smtClean="0">
                <a:solidFill>
                  <a:schemeClr val="tx1"/>
                </a:solidFill>
              </a:rPr>
              <a:t>Bruno </a:t>
            </a:r>
            <a:r>
              <a:rPr lang="en-US" sz="1600" i="1" dirty="0" err="1" smtClean="0">
                <a:solidFill>
                  <a:schemeClr val="tx1"/>
                </a:solidFill>
              </a:rPr>
              <a:t>Voisin</a:t>
            </a:r>
            <a:r>
              <a:rPr lang="en-US" sz="1600" dirty="0" smtClean="0">
                <a:solidFill>
                  <a:schemeClr val="tx1"/>
                </a:solidFill>
              </a:rPr>
              <a:t>, Irish Centre for High-End Computing (ICHEC)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30 minutes meet the speakers and tea/coffee</a:t>
            </a:r>
          </a:p>
          <a:p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09001"/>
            <a:ext cx="2013893" cy="158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90" y="209001"/>
            <a:ext cx="14287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3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</Words>
  <Application>Microsoft Office PowerPoint</Application>
  <PresentationFormat>On-screen Show (16:9)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Jeanette O'Leary</dc:creator>
  <cp:lastModifiedBy>Jeanette O'Leary</cp:lastModifiedBy>
  <cp:revision>3</cp:revision>
  <dcterms:created xsi:type="dcterms:W3CDTF">2017-01-18T12:29:57Z</dcterms:created>
  <dcterms:modified xsi:type="dcterms:W3CDTF">2017-01-18T16:15:21Z</dcterms:modified>
</cp:coreProperties>
</file>