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648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713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719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597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8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037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209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597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453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013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482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EBE32-19A6-4C80-99C0-2713D453D61A}" type="datetimeFigureOut">
              <a:rPr lang="en-IE" smtClean="0"/>
              <a:t>25/10/2012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5526-AEC4-4C0E-B0A3-89DEFC6214A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52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hyperlink" Target="http://www.skillsireland.i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skillsireland.i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skillsireland.i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skillsireland.i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fas.ie/e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Data on Skills and Future Developments in FET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Jasmina Behan</a:t>
            </a:r>
          </a:p>
          <a:p>
            <a:r>
              <a:rPr lang="en-IE" dirty="0" smtClean="0"/>
              <a:t>Senior Researcher</a:t>
            </a:r>
          </a:p>
          <a:p>
            <a:r>
              <a:rPr lang="en-IE" dirty="0" smtClean="0"/>
              <a:t>Skills and Labour Market Research Unit FÁS</a:t>
            </a:r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xpert Group on Future Skills Needs (EGFSN) www.skillsireland.i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8145"/>
            <a:ext cx="17240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4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FET data use</a:t>
            </a:r>
            <a:endParaRPr lang="en-I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GB" sz="2400" dirty="0" smtClean="0"/>
              <a:t>Support </a:t>
            </a:r>
            <a:r>
              <a:rPr lang="en-GB" sz="2400" dirty="0"/>
              <a:t>decision making at all </a:t>
            </a:r>
            <a:r>
              <a:rPr lang="en-GB" sz="2400" dirty="0" smtClean="0"/>
              <a:t>levels of FET </a:t>
            </a:r>
            <a:r>
              <a:rPr lang="en-GB" sz="2400" dirty="0"/>
              <a:t>(teacher/trainer, provider, ETB, SOLAS and DES)</a:t>
            </a:r>
            <a:endParaRPr lang="en-IE" sz="2400" dirty="0"/>
          </a:p>
          <a:p>
            <a:pPr lvl="0">
              <a:lnSpc>
                <a:spcPct val="150000"/>
              </a:lnSpc>
            </a:pPr>
            <a:r>
              <a:rPr lang="en-GB" sz="2400" dirty="0"/>
              <a:t>Support learners in their education and training </a:t>
            </a:r>
            <a:r>
              <a:rPr lang="en-GB" sz="2400" dirty="0" smtClean="0"/>
              <a:t>choices</a:t>
            </a:r>
            <a:endParaRPr lang="en-IE" sz="2400" dirty="0"/>
          </a:p>
          <a:p>
            <a:pPr lvl="0">
              <a:lnSpc>
                <a:spcPct val="150000"/>
              </a:lnSpc>
            </a:pPr>
            <a:r>
              <a:rPr lang="en-GB" sz="2400" dirty="0"/>
              <a:t>Support policy makers (e.g. DJEI re immigration, NEES re labour market activation)</a:t>
            </a:r>
            <a:endParaRPr lang="en-IE" sz="2400" dirty="0"/>
          </a:p>
          <a:p>
            <a:pPr lvl="0">
              <a:lnSpc>
                <a:spcPct val="150000"/>
              </a:lnSpc>
            </a:pPr>
            <a:r>
              <a:rPr lang="en-GB" sz="2400" dirty="0"/>
              <a:t>Support other interested parties (e.g. IDA re promoting Ireland for FDI, EI, employers)</a:t>
            </a:r>
            <a:endParaRPr lang="en-IE" sz="2400" dirty="0"/>
          </a:p>
          <a:p>
            <a:pPr>
              <a:lnSpc>
                <a:spcPct val="150000"/>
              </a:lnSpc>
            </a:pPr>
            <a:r>
              <a:rPr lang="en-GB" sz="2400" dirty="0"/>
              <a:t>Align FET provision with </a:t>
            </a:r>
            <a:r>
              <a:rPr lang="en-GB" sz="2400" dirty="0" smtClean="0"/>
              <a:t>skill needs of the </a:t>
            </a:r>
            <a:r>
              <a:rPr lang="en-GB" sz="2400" dirty="0" smtClean="0"/>
              <a:t>economy and society</a:t>
            </a:r>
            <a:endParaRPr lang="en-IE" sz="24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IE" sz="2000" dirty="0"/>
          </a:p>
        </p:txBody>
      </p:sp>
      <p:pic>
        <p:nvPicPr>
          <p:cNvPr id="5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50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Outline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Existing data: </a:t>
            </a:r>
          </a:p>
          <a:p>
            <a:pPr lvl="1"/>
            <a:r>
              <a:rPr lang="en-IE" dirty="0" smtClean="0"/>
              <a:t>institutional setup (EGFSN)</a:t>
            </a:r>
          </a:p>
          <a:p>
            <a:pPr lvl="1"/>
            <a:r>
              <a:rPr lang="en-IE" dirty="0" smtClean="0"/>
              <a:t>sources </a:t>
            </a:r>
          </a:p>
          <a:p>
            <a:pPr lvl="1"/>
            <a:r>
              <a:rPr lang="en-IE" dirty="0" smtClean="0"/>
              <a:t>uses</a:t>
            </a:r>
          </a:p>
          <a:p>
            <a:r>
              <a:rPr lang="en-IE" dirty="0" smtClean="0"/>
              <a:t>Changes in the FET Sector </a:t>
            </a:r>
          </a:p>
          <a:p>
            <a:pPr lvl="1"/>
            <a:r>
              <a:rPr lang="en-IE" dirty="0" smtClean="0"/>
              <a:t>Overview of the changes</a:t>
            </a:r>
          </a:p>
          <a:p>
            <a:pPr lvl="1"/>
            <a:r>
              <a:rPr lang="en-IE" dirty="0" smtClean="0"/>
              <a:t>The role of data in the new set up</a:t>
            </a:r>
          </a:p>
          <a:p>
            <a:pPr lvl="1"/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16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en-IE" sz="3600" dirty="0" smtClean="0"/>
              <a:t>Identification of skill needs in Ireland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18" y="1988840"/>
            <a:ext cx="8784976" cy="37444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IE" dirty="0" smtClean="0"/>
              <a:t>Expert Group on Future Skills Needs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IE" dirty="0" smtClean="0"/>
              <a:t>Skills and Labour Market Research Unit – FÁS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IE" dirty="0" smtClean="0"/>
              <a:t>National Skills Database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ert Group on Future Skills Needs (EGFSN) www.skillsireland.i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8145"/>
            <a:ext cx="17240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12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67708"/>
            <a:ext cx="8229600" cy="1143000"/>
          </a:xfrm>
        </p:spPr>
        <p:txBody>
          <a:bodyPr/>
          <a:lstStyle/>
          <a:p>
            <a:r>
              <a:rPr lang="en-IE" dirty="0" smtClean="0"/>
              <a:t>National Skills Database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Demand for skills</a:t>
            </a:r>
          </a:p>
          <a:p>
            <a:pPr lvl="1"/>
            <a:r>
              <a:rPr lang="en-IE" dirty="0" smtClean="0"/>
              <a:t>Employment data (CSO)</a:t>
            </a:r>
          </a:p>
          <a:p>
            <a:pPr lvl="1"/>
            <a:r>
              <a:rPr lang="en-IE" dirty="0" smtClean="0"/>
              <a:t>Notified vacancies (DSP/FAS, Irishjob</a:t>
            </a:r>
            <a:r>
              <a:rPr lang="en-IE" dirty="0" smtClean="0"/>
              <a:t>s.ie, The Irish Times, Recruitment Agencies)</a:t>
            </a:r>
            <a:endParaRPr lang="en-IE" dirty="0" smtClean="0"/>
          </a:p>
          <a:p>
            <a:pPr lvl="1"/>
            <a:r>
              <a:rPr lang="en-IE" dirty="0" smtClean="0"/>
              <a:t>Immigration data (DJEI)</a:t>
            </a:r>
          </a:p>
          <a:p>
            <a:pPr lvl="1"/>
            <a:r>
              <a:rPr lang="en-IE" dirty="0" smtClean="0"/>
              <a:t>Job announcements (IDA, media, EI)</a:t>
            </a:r>
          </a:p>
          <a:p>
            <a:r>
              <a:rPr lang="en-IE" dirty="0" smtClean="0"/>
              <a:t>Supply of skills</a:t>
            </a:r>
          </a:p>
          <a:p>
            <a:pPr lvl="1"/>
            <a:r>
              <a:rPr lang="en-IE" dirty="0" smtClean="0"/>
              <a:t>Education provision (HEA, FETAC, DES, private)</a:t>
            </a:r>
          </a:p>
          <a:p>
            <a:pPr lvl="1"/>
            <a:r>
              <a:rPr lang="en-IE" dirty="0" smtClean="0"/>
              <a:t>Job seeker activity data (FÁS/DSP)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ert Group on Future Skills Needs (EGFSN) www.skillsireland.i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8145"/>
            <a:ext cx="17240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8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 uses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E" dirty="0" smtClean="0"/>
              <a:t>Education and training provision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Labour market activation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Immigration policy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Welfare policy</a:t>
            </a:r>
            <a:endParaRPr lang="en-IE" dirty="0" smtClean="0"/>
          </a:p>
          <a:p>
            <a:pPr>
              <a:lnSpc>
                <a:spcPct val="150000"/>
              </a:lnSpc>
            </a:pPr>
            <a:r>
              <a:rPr lang="en-IE" dirty="0" smtClean="0"/>
              <a:t>Career guidance</a:t>
            </a:r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xpert Group on Future Skills Needs (EGFSN) www.skillsireland.i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8145"/>
            <a:ext cx="17240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58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Further Education and Training Sector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31429"/>
            <a:ext cx="9001000" cy="39498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E" dirty="0" smtClean="0"/>
              <a:t>Establishment of 16 Education and Training Boards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Establishment of SOLAS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Dissolution of FÁS</a:t>
            </a:r>
          </a:p>
          <a:p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872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54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SOLAS – FET Authority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IE" dirty="0" smtClean="0"/>
              <a:t>SOLAS Implementation Group (SIG) </a:t>
            </a:r>
          </a:p>
          <a:p>
            <a:pPr lvl="1">
              <a:lnSpc>
                <a:spcPct val="120000"/>
              </a:lnSpc>
            </a:pPr>
            <a:r>
              <a:rPr lang="en-IE" dirty="0" smtClean="0"/>
              <a:t>Minister </a:t>
            </a:r>
            <a:r>
              <a:rPr lang="en-IE" dirty="0" err="1" smtClean="0"/>
              <a:t>Ciarán</a:t>
            </a:r>
            <a:r>
              <a:rPr lang="en-IE" dirty="0" smtClean="0"/>
              <a:t> Cannon TD – Chairman </a:t>
            </a:r>
          </a:p>
          <a:p>
            <a:pPr lvl="1">
              <a:lnSpc>
                <a:spcPct val="120000"/>
              </a:lnSpc>
            </a:pPr>
            <a:r>
              <a:rPr lang="en-IE" dirty="0" smtClean="0"/>
              <a:t>Representatives from  FÁS, IVEA, DES, DSP and Dept. of Taoiseach</a:t>
            </a:r>
          </a:p>
          <a:p>
            <a:endParaRPr lang="en-IE" dirty="0" smtClean="0"/>
          </a:p>
          <a:p>
            <a:r>
              <a:rPr lang="en-IE" dirty="0" smtClean="0"/>
              <a:t>Technical Advisory Group (TAG)</a:t>
            </a:r>
          </a:p>
          <a:p>
            <a:pPr lvl="1"/>
            <a:r>
              <a:rPr lang="en-IE" dirty="0" smtClean="0"/>
              <a:t>Jim Coughlan (FÁS) – Chairman</a:t>
            </a:r>
          </a:p>
          <a:p>
            <a:pPr lvl="1"/>
            <a:r>
              <a:rPr lang="en-IE" dirty="0" smtClean="0"/>
              <a:t>Task groups – representatives from FÁS and IVEA</a:t>
            </a:r>
          </a:p>
          <a:p>
            <a:pPr lvl="2"/>
            <a:r>
              <a:rPr lang="en-IE" dirty="0" smtClean="0"/>
              <a:t>Communications</a:t>
            </a:r>
          </a:p>
          <a:p>
            <a:pPr lvl="2"/>
            <a:r>
              <a:rPr lang="en-IE" dirty="0" smtClean="0"/>
              <a:t>Finance</a:t>
            </a:r>
          </a:p>
          <a:p>
            <a:pPr lvl="2"/>
            <a:r>
              <a:rPr lang="en-IE" dirty="0" smtClean="0"/>
              <a:t>Quality assurance</a:t>
            </a:r>
          </a:p>
          <a:p>
            <a:pPr lvl="2"/>
            <a:r>
              <a:rPr lang="en-IE" dirty="0" smtClean="0"/>
              <a:t>Programme and curriculum development</a:t>
            </a:r>
          </a:p>
          <a:p>
            <a:pPr lvl="2"/>
            <a:r>
              <a:rPr lang="en-IE" dirty="0" smtClean="0"/>
              <a:t>HR</a:t>
            </a:r>
          </a:p>
          <a:p>
            <a:pPr lvl="2"/>
            <a:r>
              <a:rPr lang="en-IE" dirty="0" smtClean="0"/>
              <a:t>IT</a:t>
            </a:r>
          </a:p>
          <a:p>
            <a:pPr lvl="2"/>
            <a:r>
              <a:rPr lang="en-IE" dirty="0" smtClean="0"/>
              <a:t>Data and statistics</a:t>
            </a:r>
          </a:p>
          <a:p>
            <a:r>
              <a:rPr lang="en-IE" dirty="0" smtClean="0"/>
              <a:t>Legislation due by end 2012</a:t>
            </a:r>
          </a:p>
          <a:p>
            <a:pPr lvl="1"/>
            <a:endParaRPr lang="en-IE" dirty="0" smtClean="0"/>
          </a:p>
          <a:p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79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Existing FET data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IE" dirty="0" smtClean="0"/>
              <a:t>Myriad of FET data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Multiplicity of data gathering systems across FET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Lack of systematic data collection and analysis of FET data at national level (and local)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Limited use of collected data in decision making at all levels</a:t>
            </a:r>
          </a:p>
          <a:p>
            <a:endParaRPr lang="en-IE" dirty="0"/>
          </a:p>
        </p:txBody>
      </p:sp>
      <p:pic>
        <p:nvPicPr>
          <p:cNvPr id="4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38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5819" y="6992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3600" dirty="0" smtClean="0"/>
              <a:t>SOLAS/ETB: FET data</a:t>
            </a:r>
            <a:endParaRPr lang="en-IE" sz="3600" dirty="0"/>
          </a:p>
        </p:txBody>
      </p:sp>
      <p:sp>
        <p:nvSpPr>
          <p:cNvPr id="5" name="Oval 4"/>
          <p:cNvSpPr/>
          <p:nvPr/>
        </p:nvSpPr>
        <p:spPr>
          <a:xfrm>
            <a:off x="1929909" y="2387886"/>
            <a:ext cx="1745241" cy="1004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/>
              <a:t>Learner info</a:t>
            </a:r>
            <a:endParaRPr lang="en-IE" sz="1600" dirty="0"/>
          </a:p>
        </p:txBody>
      </p:sp>
      <p:sp>
        <p:nvSpPr>
          <p:cNvPr id="6" name="Oval 5"/>
          <p:cNvSpPr/>
          <p:nvPr/>
        </p:nvSpPr>
        <p:spPr>
          <a:xfrm>
            <a:off x="796776" y="5304763"/>
            <a:ext cx="1745241" cy="100455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/>
              <a:t>Course info - static</a:t>
            </a:r>
            <a:endParaRPr lang="en-IE" sz="1600" dirty="0"/>
          </a:p>
        </p:txBody>
      </p:sp>
      <p:sp>
        <p:nvSpPr>
          <p:cNvPr id="7" name="Oval 6"/>
          <p:cNvSpPr/>
          <p:nvPr/>
        </p:nvSpPr>
        <p:spPr>
          <a:xfrm>
            <a:off x="3779912" y="3234558"/>
            <a:ext cx="1745241" cy="100455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/>
              <a:t>Course output </a:t>
            </a:r>
            <a:endParaRPr lang="en-IE" sz="1600" dirty="0"/>
          </a:p>
        </p:txBody>
      </p:sp>
      <p:cxnSp>
        <p:nvCxnSpPr>
          <p:cNvPr id="8" name="Straight Arrow Connector 7"/>
          <p:cNvCxnSpPr>
            <a:stCxn id="5" idx="5"/>
            <a:endCxn id="7" idx="1"/>
          </p:cNvCxnSpPr>
          <p:nvPr/>
        </p:nvCxnSpPr>
        <p:spPr>
          <a:xfrm>
            <a:off x="3419565" y="3245329"/>
            <a:ext cx="615932" cy="13634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0"/>
            <a:endCxn id="10" idx="3"/>
          </p:cNvCxnSpPr>
          <p:nvPr/>
        </p:nvCxnSpPr>
        <p:spPr>
          <a:xfrm flipV="1">
            <a:off x="1669396" y="4969295"/>
            <a:ext cx="576277" cy="3354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90090" y="4111851"/>
            <a:ext cx="1745241" cy="100455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/>
              <a:t>Course calendar - dynamic</a:t>
            </a:r>
            <a:endParaRPr lang="en-IE" sz="1600" dirty="0"/>
          </a:p>
        </p:txBody>
      </p:sp>
      <p:cxnSp>
        <p:nvCxnSpPr>
          <p:cNvPr id="11" name="Straight Arrow Connector 10"/>
          <p:cNvCxnSpPr>
            <a:stCxn id="10" idx="7"/>
            <a:endCxn id="7" idx="3"/>
          </p:cNvCxnSpPr>
          <p:nvPr/>
        </p:nvCxnSpPr>
        <p:spPr>
          <a:xfrm flipV="1">
            <a:off x="3479746" y="4092001"/>
            <a:ext cx="555751" cy="1669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866997" y="3233604"/>
            <a:ext cx="1745241" cy="100455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/>
              <a:t>Course outcomes </a:t>
            </a:r>
            <a:endParaRPr lang="en-IE" sz="1600" dirty="0"/>
          </a:p>
        </p:txBody>
      </p:sp>
      <p:cxnSp>
        <p:nvCxnSpPr>
          <p:cNvPr id="13" name="Straight Arrow Connector 12"/>
          <p:cNvCxnSpPr>
            <a:stCxn id="7" idx="6"/>
            <a:endCxn id="12" idx="2"/>
          </p:cNvCxnSpPr>
          <p:nvPr/>
        </p:nvCxnSpPr>
        <p:spPr>
          <a:xfrm flipV="1">
            <a:off x="5525153" y="3735883"/>
            <a:ext cx="341844" cy="95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 descr="FÁS Logo">
            <a:hlinkClick r:id="rId2" tooltip="Return to Home P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8" y="237723"/>
            <a:ext cx="1310411" cy="81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009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368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Data on Skills and Future Developments in FET</vt:lpstr>
      <vt:lpstr>Outline</vt:lpstr>
      <vt:lpstr>Identification of skill needs in Ireland</vt:lpstr>
      <vt:lpstr>National Skills Database</vt:lpstr>
      <vt:lpstr>Data uses</vt:lpstr>
      <vt:lpstr>Further Education and Training Sector</vt:lpstr>
      <vt:lpstr>SOLAS – FET Authority</vt:lpstr>
      <vt:lpstr>Existing FET data</vt:lpstr>
      <vt:lpstr>PowerPoint Presentation</vt:lpstr>
      <vt:lpstr>FET data use</vt:lpstr>
    </vt:vector>
  </TitlesOfParts>
  <Company>FÁS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on Skills and Future Developments in FET</dc:title>
  <dc:creator>Behan, Jasmina</dc:creator>
  <cp:lastModifiedBy>Behan, Jasmina</cp:lastModifiedBy>
  <cp:revision>11</cp:revision>
  <dcterms:created xsi:type="dcterms:W3CDTF">2012-10-25T10:53:49Z</dcterms:created>
  <dcterms:modified xsi:type="dcterms:W3CDTF">2012-10-25T11:41:47Z</dcterms:modified>
</cp:coreProperties>
</file>