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8" r:id="rId1"/>
  </p:sldMasterIdLst>
  <p:notesMasterIdLst>
    <p:notesMasterId r:id="rId14"/>
  </p:notesMasterIdLst>
  <p:sldIdLst>
    <p:sldId id="257" r:id="rId2"/>
    <p:sldId id="269" r:id="rId3"/>
    <p:sldId id="287" r:id="rId4"/>
    <p:sldId id="288" r:id="rId5"/>
    <p:sldId id="289" r:id="rId6"/>
    <p:sldId id="274" r:id="rId7"/>
    <p:sldId id="302" r:id="rId8"/>
    <p:sldId id="270" r:id="rId9"/>
    <p:sldId id="292" r:id="rId10"/>
    <p:sldId id="296" r:id="rId11"/>
    <p:sldId id="295" r:id="rId12"/>
    <p:sldId id="304" r:id="rId13"/>
  </p:sldIdLst>
  <p:sldSz cx="16257588" cy="9144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5121" userDrawn="1">
          <p15:clr>
            <a:srgbClr val="A4A3A4"/>
          </p15:clr>
        </p15:guide>
        <p15:guide id="3" pos="60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ctoria Millar" initials="VM" lastIdx="5" clrIdx="0">
    <p:extLst>
      <p:ext uri="{19B8F6BF-5375-455C-9EA6-DF929625EA0E}">
        <p15:presenceInfo xmlns:p15="http://schemas.microsoft.com/office/powerpoint/2012/main" userId="S::Victoria.Millar@edcoms.co.uk::0143da15-5c78-4cfe-acec-c146eea6dd2c" providerId="AD"/>
      </p:ext>
    </p:extLst>
  </p:cmAuthor>
  <p:cmAuthor id="2" name="Tony Downes" initials="TD" lastIdx="16" clrIdx="1">
    <p:extLst>
      <p:ext uri="{19B8F6BF-5375-455C-9EA6-DF929625EA0E}">
        <p15:presenceInfo xmlns:p15="http://schemas.microsoft.com/office/powerpoint/2012/main" userId="S-1-5-21-861213250-793002640-1897138802-2902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4168"/>
    <a:srgbClr val="F6A200"/>
    <a:srgbClr val="5BC1A5"/>
    <a:srgbClr val="F7E5D0"/>
    <a:srgbClr val="FED6A6"/>
    <a:srgbClr val="E27F26"/>
    <a:srgbClr val="3C388E"/>
    <a:srgbClr val="90208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91" autoAdjust="0"/>
    <p:restoredTop sz="95226" autoAdjust="0"/>
  </p:normalViewPr>
  <p:slideViewPr>
    <p:cSldViewPr snapToGrid="0" snapToObjects="1" showGuides="1">
      <p:cViewPr varScale="1">
        <p:scale>
          <a:sx n="57" d="100"/>
          <a:sy n="57" d="100"/>
        </p:scale>
        <p:origin x="1570" y="67"/>
      </p:cViewPr>
      <p:guideLst>
        <p:guide orient="horz" pos="2880"/>
        <p:guide pos="5121"/>
        <p:guide pos="60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DB11E2-D962-4B2B-A163-DB94B876C3C0}" type="datetimeFigureOut">
              <a:rPr lang="en-GB" smtClean="0"/>
              <a:t>11/03/2022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496AC2-6DAF-4BF5-8619-F936636D44CC}" type="slidenum">
              <a:rPr lang="en-GB" smtClean="0"/>
              <a:t>‹#›</a:t>
            </a:fld>
            <a:endParaRPr lang="en-GB"/>
          </a:p>
        </p:txBody>
      </p:sp>
    </p:spTree>
    <p:extLst>
      <p:ext uri="{BB962C8B-B14F-4D97-AF65-F5344CB8AC3E}">
        <p14:creationId xmlns:p14="http://schemas.microsoft.com/office/powerpoint/2010/main" val="3954830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IE" sz="1200" b="1" kern="1200" dirty="0">
                <a:solidFill>
                  <a:schemeClr val="tx1"/>
                </a:solidFill>
                <a:effectLst/>
                <a:latin typeface="+mn-lt"/>
                <a:ea typeface="+mn-ea"/>
                <a:cs typeface="+mn-cs"/>
              </a:rPr>
              <a:t>Teacher Notes:</a:t>
            </a:r>
          </a:p>
          <a:p>
            <a:r>
              <a:rPr lang="en-IE" sz="1200" b="0" kern="1200" dirty="0">
                <a:solidFill>
                  <a:schemeClr val="tx1"/>
                </a:solidFill>
                <a:effectLst/>
                <a:latin typeface="+mn-lt"/>
                <a:ea typeface="+mn-ea"/>
                <a:cs typeface="+mn-cs"/>
              </a:rPr>
              <a:t>Census of Population fact sheet has</a:t>
            </a:r>
            <a:r>
              <a:rPr lang="en-IE" sz="1200" b="0" kern="1200" baseline="0" dirty="0">
                <a:solidFill>
                  <a:schemeClr val="tx1"/>
                </a:solidFill>
                <a:effectLst/>
                <a:latin typeface="+mn-lt"/>
                <a:ea typeface="+mn-ea"/>
                <a:cs typeface="+mn-cs"/>
              </a:rPr>
              <a:t> information about the Irish Census. See Teacher’s Resource handout.</a:t>
            </a:r>
          </a:p>
          <a:p>
            <a:endParaRPr lang="en-IE" sz="1200" b="0" kern="1200" dirty="0">
              <a:solidFill>
                <a:schemeClr val="tx1"/>
              </a:solidFill>
              <a:effectLst/>
              <a:latin typeface="+mn-lt"/>
              <a:ea typeface="+mn-ea"/>
              <a:cs typeface="+mn-cs"/>
            </a:endParaRPr>
          </a:p>
          <a:p>
            <a:r>
              <a:rPr lang="en-IE" sz="1200" b="1" kern="1200" dirty="0">
                <a:solidFill>
                  <a:schemeClr val="tx1"/>
                </a:solidFill>
                <a:effectLst/>
                <a:latin typeface="+mn-lt"/>
                <a:ea typeface="+mn-ea"/>
                <a:cs typeface="+mn-cs"/>
              </a:rPr>
              <a:t>Census of Population</a:t>
            </a:r>
          </a:p>
          <a:p>
            <a:r>
              <a:rPr lang="en-IE" sz="1200" kern="1200" dirty="0">
                <a:solidFill>
                  <a:schemeClr val="tx1"/>
                </a:solidFill>
                <a:effectLst/>
                <a:latin typeface="+mn-lt"/>
                <a:ea typeface="+mn-ea"/>
                <a:cs typeface="+mn-cs"/>
              </a:rPr>
              <a:t>Central Statistics Office (CSO) conducts the Census of Population every five years. The last census was conducted in 24 April 2016. The next census will be conducted on</a:t>
            </a:r>
            <a:r>
              <a:rPr lang="en-IE" sz="1200" kern="1200" baseline="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3</a:t>
            </a:r>
            <a:r>
              <a:rPr lang="en-IE" sz="1200" kern="1200" baseline="30000" dirty="0">
                <a:solidFill>
                  <a:schemeClr val="tx1"/>
                </a:solidFill>
                <a:effectLst/>
                <a:latin typeface="+mn-lt"/>
                <a:ea typeface="+mn-ea"/>
                <a:cs typeface="+mn-cs"/>
              </a:rPr>
              <a:t>rd</a:t>
            </a:r>
            <a:r>
              <a:rPr lang="en-IE" sz="1200" kern="1200" dirty="0">
                <a:solidFill>
                  <a:schemeClr val="tx1"/>
                </a:solidFill>
                <a:effectLst/>
                <a:latin typeface="+mn-lt"/>
                <a:ea typeface="+mn-ea"/>
                <a:cs typeface="+mn-cs"/>
              </a:rPr>
              <a:t>  April 2022.</a:t>
            </a:r>
          </a:p>
          <a:p>
            <a:endParaRPr lang="en-IE" sz="1200" kern="1200" dirty="0">
              <a:solidFill>
                <a:schemeClr val="tx1"/>
              </a:solidFill>
              <a:effectLst/>
              <a:latin typeface="+mn-lt"/>
              <a:ea typeface="+mn-ea"/>
              <a:cs typeface="+mn-cs"/>
            </a:endParaRPr>
          </a:p>
          <a:p>
            <a:r>
              <a:rPr lang="en-IE" sz="1200" b="1" kern="1200" dirty="0">
                <a:solidFill>
                  <a:schemeClr val="tx1"/>
                </a:solidFill>
                <a:effectLst/>
                <a:latin typeface="+mn-lt"/>
                <a:ea typeface="+mn-ea"/>
                <a:cs typeface="+mn-cs"/>
              </a:rPr>
              <a:t>Census 2016</a:t>
            </a:r>
          </a:p>
          <a:p>
            <a:r>
              <a:rPr lang="en-IE" sz="1200" kern="1200" dirty="0">
                <a:solidFill>
                  <a:schemeClr val="tx1"/>
                </a:solidFill>
                <a:effectLst/>
                <a:latin typeface="+mn-lt"/>
                <a:ea typeface="+mn-ea"/>
                <a:cs typeface="+mn-cs"/>
              </a:rPr>
              <a:t>A census takes place in Ireland every five years. It counts all the people and households in the country. Each</a:t>
            </a:r>
            <a:r>
              <a:rPr lang="en-IE" sz="1200" kern="1200" baseline="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census gives a clear picture of the social and living conditions of the people. The census, therefore, provides</a:t>
            </a:r>
            <a:r>
              <a:rPr lang="en-IE" sz="1200" kern="1200" baseline="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vital information for planning Ireland’s future.</a:t>
            </a:r>
          </a:p>
          <a:p>
            <a:r>
              <a:rPr lang="en-IE" sz="1200" kern="1200" dirty="0">
                <a:solidFill>
                  <a:schemeClr val="tx1"/>
                </a:solidFill>
                <a:effectLst/>
                <a:latin typeface="+mn-lt"/>
                <a:ea typeface="+mn-ea"/>
                <a:cs typeface="+mn-cs"/>
              </a:rPr>
              <a:t>Census 2022 will take place on Sunday, 3rd April 2022. This census is compulsory. Under Section 26 of The</a:t>
            </a:r>
            <a:r>
              <a:rPr lang="en-IE" sz="1200" kern="1200" baseline="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Statistics Act, 1993 any person who fails or refuses to provide this information or who knowingly provides</a:t>
            </a:r>
            <a:r>
              <a:rPr lang="en-IE" sz="1200" kern="1200" baseline="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false information may be fined up to €25,000.</a:t>
            </a:r>
          </a:p>
          <a:p>
            <a:r>
              <a:rPr lang="en-IE" sz="1200" kern="1200" dirty="0">
                <a:solidFill>
                  <a:schemeClr val="tx1"/>
                </a:solidFill>
                <a:effectLst/>
                <a:latin typeface="+mn-lt"/>
                <a:ea typeface="+mn-ea"/>
                <a:cs typeface="+mn-cs"/>
              </a:rPr>
              <a:t>The confidentiality of each household’s census return is legally guaranteed by The Statistics Act, 1993 and</a:t>
            </a:r>
            <a:r>
              <a:rPr lang="en-IE" sz="1200" kern="1200" baseline="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information may only be used for statistical purposes. </a:t>
            </a:r>
          </a:p>
          <a:p>
            <a:endParaRPr lang="en-IE" sz="1200" kern="1200" dirty="0">
              <a:solidFill>
                <a:schemeClr val="tx1"/>
              </a:solidFill>
              <a:effectLst/>
              <a:latin typeface="+mn-lt"/>
              <a:ea typeface="+mn-ea"/>
              <a:cs typeface="+mn-cs"/>
            </a:endParaRPr>
          </a:p>
          <a:p>
            <a:r>
              <a:rPr lang="en-IE" sz="1200" b="1" kern="1200" dirty="0">
                <a:solidFill>
                  <a:schemeClr val="tx1"/>
                </a:solidFill>
                <a:effectLst/>
                <a:latin typeface="+mn-lt"/>
                <a:ea typeface="+mn-ea"/>
                <a:cs typeface="+mn-cs"/>
              </a:rPr>
              <a:t>Population of Ireland </a:t>
            </a:r>
          </a:p>
          <a:p>
            <a:r>
              <a:rPr lang="en-IE" sz="1200" kern="1200" dirty="0">
                <a:solidFill>
                  <a:schemeClr val="tx1"/>
                </a:solidFill>
                <a:effectLst/>
                <a:latin typeface="+mn-lt"/>
                <a:ea typeface="+mn-ea"/>
                <a:cs typeface="+mn-cs"/>
              </a:rPr>
              <a:t>1841	6,528,799</a:t>
            </a:r>
          </a:p>
          <a:p>
            <a:r>
              <a:rPr lang="en-IE" sz="1200" kern="1200" dirty="0">
                <a:solidFill>
                  <a:schemeClr val="tx1"/>
                </a:solidFill>
                <a:effectLst/>
                <a:latin typeface="+mn-lt"/>
                <a:ea typeface="+mn-ea"/>
                <a:cs typeface="+mn-cs"/>
              </a:rPr>
              <a:t>1951	2,960,593</a:t>
            </a:r>
          </a:p>
          <a:p>
            <a:r>
              <a:rPr lang="en-IE" sz="1200" kern="1200" dirty="0">
                <a:solidFill>
                  <a:schemeClr val="tx1"/>
                </a:solidFill>
                <a:effectLst/>
                <a:latin typeface="+mn-lt"/>
                <a:ea typeface="+mn-ea"/>
                <a:cs typeface="+mn-cs"/>
              </a:rPr>
              <a:t>2011	4,588,252</a:t>
            </a:r>
          </a:p>
          <a:p>
            <a:pPr lvl="0"/>
            <a:r>
              <a:rPr lang="en-IE" sz="1200" b="0" kern="1200" dirty="0">
                <a:solidFill>
                  <a:schemeClr val="tx1"/>
                </a:solidFill>
                <a:effectLst/>
                <a:latin typeface="+mn-lt"/>
                <a:ea typeface="+mn-ea"/>
                <a:cs typeface="+mn-cs"/>
              </a:rPr>
              <a:t>2016                4,761,865</a:t>
            </a:r>
          </a:p>
        </p:txBody>
      </p:sp>
      <p:sp>
        <p:nvSpPr>
          <p:cNvPr id="4" name="Slide Number Placeholder 3"/>
          <p:cNvSpPr>
            <a:spLocks noGrp="1"/>
          </p:cNvSpPr>
          <p:nvPr>
            <p:ph type="sldNum" sz="quarter" idx="10"/>
          </p:nvPr>
        </p:nvSpPr>
        <p:spPr/>
        <p:txBody>
          <a:bodyPr/>
          <a:lstStyle/>
          <a:p>
            <a:fld id="{1C496AC2-6DAF-4BF5-8619-F936636D44CC}" type="slidenum">
              <a:rPr lang="en-GB" smtClean="0"/>
              <a:t>1</a:t>
            </a:fld>
            <a:endParaRPr lang="en-GB"/>
          </a:p>
        </p:txBody>
      </p:sp>
    </p:spTree>
    <p:extLst>
      <p:ext uri="{BB962C8B-B14F-4D97-AF65-F5344CB8AC3E}">
        <p14:creationId xmlns:p14="http://schemas.microsoft.com/office/powerpoint/2010/main" val="35325313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b="1" dirty="0"/>
              <a:t>Homework:</a:t>
            </a:r>
          </a:p>
          <a:p>
            <a:r>
              <a:rPr lang="en-IE" b="1" dirty="0"/>
              <a:t>Ask students to complete the box with what they would like to include in the 2022 CSO census (handwriting only) and they can bring this home to their parents/guardians</a:t>
            </a:r>
            <a:r>
              <a:rPr lang="en-IE" b="1" baseline="0" dirty="0"/>
              <a:t> for consideration for Census night on 3 April 2022.</a:t>
            </a:r>
            <a:endParaRPr lang="en-IE" b="1" dirty="0"/>
          </a:p>
          <a:p>
            <a:r>
              <a:rPr lang="en-IE" b="1" dirty="0"/>
              <a:t>Time Capsule: </a:t>
            </a:r>
          </a:p>
          <a:p>
            <a:r>
              <a:rPr lang="en-IE" dirty="0"/>
              <a:t>Information you provide in this Time Capsule is optional and is collected voluntarily under Section 24 of the Statistics Act 1993. This content is protected by the same confidentiality protections as all your Census data for 100 years. After 100 years, this Time Capsule will be made available to the public. This space is for handwritten messages only. Photographs or other attachments will be removed and cannot be returned.</a:t>
            </a:r>
          </a:p>
          <a:p>
            <a:endParaRPr lang="en-IE" dirty="0"/>
          </a:p>
          <a:p>
            <a:r>
              <a:rPr lang="en-IE" dirty="0"/>
              <a:t>p.23: https://www.cso.ie/en/media/csoie/census/census2021/Sample_Census_2022_Household_Form_English.pdf</a:t>
            </a:r>
          </a:p>
        </p:txBody>
      </p:sp>
      <p:sp>
        <p:nvSpPr>
          <p:cNvPr id="4" name="Slide Number Placeholder 3"/>
          <p:cNvSpPr>
            <a:spLocks noGrp="1"/>
          </p:cNvSpPr>
          <p:nvPr>
            <p:ph type="sldNum" sz="quarter" idx="10"/>
          </p:nvPr>
        </p:nvSpPr>
        <p:spPr/>
        <p:txBody>
          <a:bodyPr/>
          <a:lstStyle/>
          <a:p>
            <a:fld id="{251A5DB5-C94A-1443-8F70-8D37D4CF7639}" type="slidenum">
              <a:rPr lang="en-US" smtClean="0"/>
              <a:t>10</a:t>
            </a:fld>
            <a:endParaRPr lang="en-US"/>
          </a:p>
        </p:txBody>
      </p:sp>
    </p:spTree>
    <p:extLst>
      <p:ext uri="{BB962C8B-B14F-4D97-AF65-F5344CB8AC3E}">
        <p14:creationId xmlns:p14="http://schemas.microsoft.com/office/powerpoint/2010/main" val="18515056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b="1" dirty="0"/>
              <a:t>Twitter student reflection exercise: @</a:t>
            </a:r>
            <a:r>
              <a:rPr lang="en-IE" b="1" dirty="0" err="1"/>
              <a:t>CensusIreland</a:t>
            </a:r>
            <a:endParaRPr lang="en-IE" b="1" dirty="0"/>
          </a:p>
          <a:p>
            <a:r>
              <a:rPr lang="en-IE" dirty="0"/>
              <a:t>What did you learn today?</a:t>
            </a:r>
          </a:p>
          <a:p>
            <a:r>
              <a:rPr lang="en-IE" dirty="0"/>
              <a:t>What did you find tricky?</a:t>
            </a:r>
          </a:p>
          <a:p>
            <a:r>
              <a:rPr lang="en-IE" dirty="0"/>
              <a:t>What can do next time?</a:t>
            </a:r>
          </a:p>
          <a:p>
            <a:endParaRPr lang="en-IE" dirty="0"/>
          </a:p>
          <a:p>
            <a:r>
              <a:rPr lang="en-IE" dirty="0"/>
              <a:t>https://www.shutterstock.com/image-photo/valencia-spain-march-05-2017-twitter-601425683</a:t>
            </a:r>
          </a:p>
          <a:p>
            <a:endParaRPr lang="en-IE" dirty="0"/>
          </a:p>
          <a:p>
            <a:endParaRPr lang="en-IE" dirty="0"/>
          </a:p>
          <a:p>
            <a:r>
              <a:rPr lang="en-IE" dirty="0"/>
              <a:t>8 Reflective Questions To Help Any Student Think About Their Learning</a:t>
            </a:r>
          </a:p>
          <a:p>
            <a:r>
              <a:rPr lang="en-IE" dirty="0"/>
              <a:t>1. What surprised you today, and why?</a:t>
            </a:r>
          </a:p>
          <a:p>
            <a:r>
              <a:rPr lang="en-IE" dirty="0"/>
              <a:t>2. What’s the most important thing you learned today? Why do you think so?</a:t>
            </a:r>
          </a:p>
          <a:p>
            <a:r>
              <a:rPr lang="en-IE" dirty="0"/>
              <a:t>3. What do you want to learn more about, and why?</a:t>
            </a:r>
          </a:p>
          <a:p>
            <a:r>
              <a:rPr lang="en-IE" dirty="0"/>
              <a:t>4. When were you the most creative, and why do you think that is?</a:t>
            </a:r>
          </a:p>
          <a:p>
            <a:r>
              <a:rPr lang="en-IE" dirty="0"/>
              <a:t>5. What made you curious today? How does learning feel different when you’re curious?</a:t>
            </a:r>
          </a:p>
          <a:p>
            <a:r>
              <a:rPr lang="en-IE" dirty="0"/>
              <a:t>6. When were you at your best today, and why?</a:t>
            </a:r>
          </a:p>
          <a:p>
            <a:r>
              <a:rPr lang="en-IE" dirty="0"/>
              <a:t>7. Assuming we were studying the same thing and you could decide and have access to anything, where would you start tomorrow? Why?</a:t>
            </a:r>
          </a:p>
          <a:p>
            <a:r>
              <a:rPr lang="en-IE" dirty="0"/>
              <a:t>8. What can/should you do with what you know?</a:t>
            </a:r>
          </a:p>
          <a:p>
            <a:endParaRPr lang="en-IE" dirty="0"/>
          </a:p>
        </p:txBody>
      </p:sp>
      <p:sp>
        <p:nvSpPr>
          <p:cNvPr id="4" name="Slide Number Placeholder 3"/>
          <p:cNvSpPr>
            <a:spLocks noGrp="1"/>
          </p:cNvSpPr>
          <p:nvPr>
            <p:ph type="sldNum" sz="quarter" idx="10"/>
          </p:nvPr>
        </p:nvSpPr>
        <p:spPr/>
        <p:txBody>
          <a:bodyPr/>
          <a:lstStyle/>
          <a:p>
            <a:fld id="{251A5DB5-C94A-1443-8F70-8D37D4CF7639}" type="slidenum">
              <a:rPr lang="en-US" smtClean="0"/>
              <a:t>11</a:t>
            </a:fld>
            <a:endParaRPr lang="en-US"/>
          </a:p>
        </p:txBody>
      </p:sp>
    </p:spTree>
    <p:extLst>
      <p:ext uri="{BB962C8B-B14F-4D97-AF65-F5344CB8AC3E}">
        <p14:creationId xmlns:p14="http://schemas.microsoft.com/office/powerpoint/2010/main" val="12072683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685800" y="4724484"/>
            <a:ext cx="5486400" cy="4476905"/>
          </a:xfrm>
          <a:prstGeom prst="rect">
            <a:avLst/>
          </a:prstGeom>
        </p:spPr>
        <p:txBody>
          <a:bodyPr/>
          <a:lstStyle/>
          <a:p>
            <a:pPr>
              <a:defRPr/>
            </a:pPr>
            <a:r>
              <a:rPr lang="en-IE" dirty="0"/>
              <a:t>The purpose of this</a:t>
            </a:r>
            <a:r>
              <a:rPr lang="en-IE" baseline="0" dirty="0"/>
              <a:t> activity</a:t>
            </a:r>
            <a:r>
              <a:rPr lang="en-IE" b="1" dirty="0"/>
              <a:t> </a:t>
            </a:r>
            <a:r>
              <a:rPr lang="en-IE" dirty="0"/>
              <a:t>is to highlight the usefulness of discussion and debate for teaching and learning. </a:t>
            </a:r>
          </a:p>
          <a:p>
            <a:pPr>
              <a:defRPr/>
            </a:pPr>
            <a:endParaRPr lang="en-IE" dirty="0"/>
          </a:p>
          <a:p>
            <a:pPr marL="228600" indent="-228600">
              <a:buFont typeface="+mj-lt"/>
              <a:buAutoNum type="arabicPeriod"/>
              <a:defRPr/>
            </a:pPr>
            <a:r>
              <a:rPr lang="en-IE" dirty="0"/>
              <a:t>Give students a few minutes to think about this statement (wait time) – initially this is an individual, silent reflection. </a:t>
            </a:r>
          </a:p>
          <a:p>
            <a:pPr marL="228600" indent="-228600">
              <a:buFont typeface="+mj-lt"/>
              <a:buAutoNum type="arabicPeriod"/>
              <a:defRPr/>
            </a:pPr>
            <a:r>
              <a:rPr lang="en-IE" dirty="0"/>
              <a:t>Label the four corners of the room (as indicated on the slide)</a:t>
            </a:r>
          </a:p>
          <a:p>
            <a:pPr marL="228600" indent="-228600">
              <a:buFont typeface="+mj-lt"/>
              <a:buAutoNum type="arabicPeriod"/>
              <a:defRPr/>
            </a:pPr>
            <a:r>
              <a:rPr lang="en-IE" dirty="0"/>
              <a:t>Invite students to go to whatever corner of the room most suits their opinion</a:t>
            </a:r>
          </a:p>
          <a:p>
            <a:pPr marL="228600" indent="-228600">
              <a:buFont typeface="+mj-lt"/>
              <a:buAutoNum type="arabicPeriod"/>
              <a:defRPr/>
            </a:pPr>
            <a:r>
              <a:rPr lang="en-IE" dirty="0"/>
              <a:t>In each corner, participants justify to the others in that corner why they have chosen to be there – explaining their reasoning and attempting to justify why they have chosen that position. </a:t>
            </a:r>
          </a:p>
          <a:p>
            <a:pPr marL="228600" indent="-228600">
              <a:buFont typeface="+mj-lt"/>
              <a:buAutoNum type="arabicPeriod"/>
              <a:defRPr/>
            </a:pPr>
            <a:r>
              <a:rPr lang="en-IE" dirty="0"/>
              <a:t>Take feedback from each of the corners, encouraging the spokesperson to justify their reasoning and attempt to persuade others as to why their position is ‘correct’</a:t>
            </a:r>
          </a:p>
          <a:p>
            <a:pPr marL="228600" indent="-228600">
              <a:buFont typeface="+mj-lt"/>
              <a:buAutoNum type="arabicPeriod" startAt="6"/>
              <a:defRPr/>
            </a:pPr>
            <a:r>
              <a:rPr lang="en-IE" baseline="0" dirty="0"/>
              <a:t>Group discussion could ensue about the role of the CSO.</a:t>
            </a:r>
          </a:p>
          <a:p>
            <a:pPr marL="228600" indent="-228600">
              <a:buFont typeface="+mj-lt"/>
              <a:buAutoNum type="arabicPeriod" startAt="6"/>
              <a:defRPr/>
            </a:pPr>
            <a:endParaRPr lang="en-IE" baseline="0" dirty="0"/>
          </a:p>
          <a:p>
            <a:pPr marL="0" indent="0">
              <a:buFont typeface="+mj-lt"/>
              <a:buNone/>
              <a:defRPr/>
            </a:pPr>
            <a:r>
              <a:rPr lang="en-IE" b="1" baseline="0" dirty="0"/>
              <a:t>Note:</a:t>
            </a:r>
          </a:p>
          <a:p>
            <a:pPr marL="0" indent="0">
              <a:buFont typeface="+mj-lt"/>
              <a:buNone/>
              <a:defRPr/>
            </a:pPr>
            <a:r>
              <a:rPr lang="en-IE" baseline="0" dirty="0"/>
              <a:t>The Census gives a comprehensive picture of the social and living conditions of everyone in Ireland in 2022. Only a census can provide such complete detail right down to the smallest area. This information is essential for developing policy, planning, and decision-making. It provides information so that public resources can be shared evenly across the country and to ensure that services at local level are relevant to all the people who live there. Census figures are important to each and every community in Ireland. They provide information about age, education, employment, language spoken, health, etc.</a:t>
            </a:r>
          </a:p>
          <a:p>
            <a:pPr marL="0" indent="0">
              <a:buFont typeface="+mj-lt"/>
              <a:buNone/>
              <a:defRPr/>
            </a:pPr>
            <a:endParaRPr lang="en-IE" baseline="0" dirty="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14B99E7-A8AA-45C1-BDBE-A9DD26CBD950}" type="slidenum">
              <a:rPr lang="en-GB" altLang="en-US">
                <a:solidFill>
                  <a:srgbClr val="262262"/>
                </a:solidFill>
                <a:latin typeface="Calibri" panose="020F0502020204030204" pitchFamily="34" charset="0"/>
              </a:rPr>
              <a:pPr eaLnBrk="1" hangingPunct="1"/>
              <a:t>12</a:t>
            </a:fld>
            <a:endParaRPr lang="en-GB" altLang="en-US">
              <a:solidFill>
                <a:srgbClr val="262262"/>
              </a:solidFill>
              <a:latin typeface="Calibri" panose="020F0502020204030204" pitchFamily="34" charset="0"/>
            </a:endParaRPr>
          </a:p>
        </p:txBody>
      </p:sp>
    </p:spTree>
    <p:extLst>
      <p:ext uri="{BB962C8B-B14F-4D97-AF65-F5344CB8AC3E}">
        <p14:creationId xmlns:p14="http://schemas.microsoft.com/office/powerpoint/2010/main" val="1687338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Lesson 4</a:t>
            </a:r>
          </a:p>
          <a:p>
            <a:r>
              <a:rPr lang="en-IE" b="1" dirty="0"/>
              <a:t>L.I. </a:t>
            </a:r>
            <a:r>
              <a:rPr lang="en-IE" dirty="0"/>
              <a:t>Students can identify groups in their school community and the issues important to them, giving examples on how to encourage these groups to take part in the CSO census.</a:t>
            </a:r>
          </a:p>
          <a:p>
            <a:endParaRPr lang="en-IE" dirty="0"/>
          </a:p>
          <a:p>
            <a:endParaRPr lang="en-IE" dirty="0"/>
          </a:p>
          <a:p>
            <a:r>
              <a:rPr lang="en-IE" dirty="0"/>
              <a:t>https://www.shutterstock.com/image-photo/young-parents-saying-goodbye-their-little-1106709884</a:t>
            </a:r>
          </a:p>
        </p:txBody>
      </p:sp>
      <p:sp>
        <p:nvSpPr>
          <p:cNvPr id="4" name="Slide Number Placeholder 3"/>
          <p:cNvSpPr>
            <a:spLocks noGrp="1"/>
          </p:cNvSpPr>
          <p:nvPr>
            <p:ph type="sldNum" sz="quarter" idx="10"/>
          </p:nvPr>
        </p:nvSpPr>
        <p:spPr/>
        <p:txBody>
          <a:bodyPr/>
          <a:lstStyle/>
          <a:p>
            <a:fld id="{1C496AC2-6DAF-4BF5-8619-F936636D44CC}" type="slidenum">
              <a:rPr lang="en-GB" smtClean="0"/>
              <a:t>2</a:t>
            </a:fld>
            <a:endParaRPr lang="en-GB"/>
          </a:p>
        </p:txBody>
      </p:sp>
    </p:spTree>
    <p:extLst>
      <p:ext uri="{BB962C8B-B14F-4D97-AF65-F5344CB8AC3E}">
        <p14:creationId xmlns:p14="http://schemas.microsoft.com/office/powerpoint/2010/main" val="96065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GB" sz="1200" b="1" i="0" u="none" strike="noStrike" kern="1200" dirty="0">
                <a:solidFill>
                  <a:schemeClr val="tx1"/>
                </a:solidFill>
                <a:effectLst/>
                <a:latin typeface="+mn-lt"/>
                <a:ea typeface="+mn-ea"/>
                <a:cs typeface="+mn-cs"/>
              </a:rPr>
              <a:t>Timing 5 minutes: Questioning/Shout-out pedagogy</a:t>
            </a:r>
          </a:p>
          <a:p>
            <a:pPr rtl="0"/>
            <a:r>
              <a:rPr lang="en-IE" sz="1200" b="1" i="0" u="none" strike="noStrike" kern="1200" dirty="0">
                <a:solidFill>
                  <a:schemeClr val="tx1"/>
                </a:solidFill>
                <a:effectLst/>
                <a:latin typeface="+mn-lt"/>
                <a:ea typeface="+mn-ea"/>
                <a:cs typeface="+mn-cs"/>
              </a:rPr>
              <a:t>Question: Who’s in our school community?</a:t>
            </a:r>
            <a:endParaRPr lang="en-GB" sz="1200" b="1" i="0" u="none" strike="noStrike" kern="1200" dirty="0">
              <a:solidFill>
                <a:schemeClr val="tx1"/>
              </a:solidFill>
              <a:effectLst/>
              <a:latin typeface="+mn-lt"/>
              <a:ea typeface="+mn-ea"/>
              <a:cs typeface="+mn-cs"/>
            </a:endParaRPr>
          </a:p>
          <a:p>
            <a:pPr rtl="0"/>
            <a:r>
              <a:rPr lang="en-GB" sz="1200" b="0" i="0" u="none" strike="noStrike" kern="1200" dirty="0">
                <a:solidFill>
                  <a:schemeClr val="tx1"/>
                </a:solidFill>
                <a:effectLst/>
                <a:latin typeface="+mn-lt"/>
                <a:ea typeface="+mn-ea"/>
                <a:cs typeface="+mn-cs"/>
              </a:rPr>
              <a:t>Ask students to contribute their own ideas of different groups in their school community. These can be large groups (like ‘students’ or ‘parents’) or more specific such as ‘students with additional</a:t>
            </a:r>
            <a:r>
              <a:rPr lang="en-GB" sz="1200" b="0" i="0" u="none" strike="noStrike" kern="1200" baseline="0" dirty="0">
                <a:solidFill>
                  <a:schemeClr val="tx1"/>
                </a:solidFill>
                <a:effectLst/>
                <a:latin typeface="+mn-lt"/>
                <a:ea typeface="+mn-ea"/>
                <a:cs typeface="+mn-cs"/>
              </a:rPr>
              <a:t> </a:t>
            </a:r>
            <a:r>
              <a:rPr lang="en-GB" sz="1200" b="0" i="0" u="none" strike="noStrike" kern="1200" dirty="0">
                <a:solidFill>
                  <a:schemeClr val="tx1"/>
                </a:solidFill>
                <a:effectLst/>
                <a:latin typeface="+mn-lt"/>
                <a:ea typeface="+mn-ea"/>
                <a:cs typeface="+mn-cs"/>
              </a:rPr>
              <a:t>education needs’, etc.</a:t>
            </a:r>
          </a:p>
          <a:p>
            <a:pPr rtl="0"/>
            <a:endParaRPr lang="en-GB" sz="1200" b="0" i="0" u="none" strike="noStrike" kern="1200" dirty="0">
              <a:solidFill>
                <a:schemeClr val="tx1"/>
              </a:solidFill>
              <a:effectLst/>
              <a:latin typeface="+mn-lt"/>
              <a:ea typeface="+mn-ea"/>
              <a:cs typeface="+mn-cs"/>
            </a:endParaRPr>
          </a:p>
          <a:p>
            <a:pPr rtl="0"/>
            <a:r>
              <a:rPr lang="en-GB" sz="1200" b="0" i="0" u="none" strike="noStrike" kern="1200" dirty="0">
                <a:solidFill>
                  <a:schemeClr val="tx1"/>
                </a:solidFill>
                <a:effectLst/>
                <a:latin typeface="+mn-lt"/>
                <a:ea typeface="+mn-ea"/>
                <a:cs typeface="+mn-cs"/>
              </a:rPr>
              <a:t>https://www.shutterstock.com/image-photo/schoolboys-private-school-uniform-sharing-computer-1873346464</a:t>
            </a:r>
          </a:p>
          <a:p>
            <a:pPr rtl="0"/>
            <a:endParaRPr lang="en-GB" sz="1200" b="0" i="0" u="none" strike="noStrike" kern="1200" dirty="0">
              <a:solidFill>
                <a:schemeClr val="tx1"/>
              </a:solidFill>
              <a:effectLst/>
              <a:latin typeface="+mn-lt"/>
              <a:ea typeface="+mn-ea"/>
              <a:cs typeface="+mn-cs"/>
            </a:endParaRPr>
          </a:p>
          <a:p>
            <a:pPr rtl="0"/>
            <a:r>
              <a:rPr lang="en-GB" sz="1200" b="0" i="0" u="none" strike="noStrike" kern="1200" dirty="0">
                <a:solidFill>
                  <a:schemeClr val="tx1"/>
                </a:solidFill>
                <a:effectLst/>
                <a:latin typeface="+mn-lt"/>
                <a:ea typeface="+mn-ea"/>
                <a:cs typeface="+mn-cs"/>
              </a:rPr>
              <a:t>https://www.shutterstock.com/image-photo/high-school-students-assembling-robotic-structure-1873296865</a:t>
            </a:r>
          </a:p>
          <a:p>
            <a:pPr rtl="0"/>
            <a:endParaRPr lang="en-GB" sz="1200" b="0" i="0" u="none" strike="noStrike" kern="1200" dirty="0">
              <a:solidFill>
                <a:schemeClr val="tx1"/>
              </a:solidFill>
              <a:effectLst/>
              <a:latin typeface="+mn-lt"/>
              <a:ea typeface="+mn-ea"/>
              <a:cs typeface="+mn-cs"/>
            </a:endParaRPr>
          </a:p>
          <a:p>
            <a:pPr rtl="0"/>
            <a:r>
              <a:rPr lang="en-GB" sz="1200" b="0" i="0" u="none" strike="noStrike" kern="1200" dirty="0">
                <a:solidFill>
                  <a:schemeClr val="tx1"/>
                </a:solidFill>
                <a:effectLst/>
                <a:latin typeface="+mn-lt"/>
                <a:ea typeface="+mn-ea"/>
                <a:cs typeface="+mn-cs"/>
              </a:rPr>
              <a:t>https://www.shutterstock.com/image-photo/redhaired-ginger-woman-wheelchair-kitchen-1932884174</a:t>
            </a:r>
          </a:p>
          <a:p>
            <a:pPr rtl="0"/>
            <a:endParaRPr lang="en-GB" sz="1200" b="0" i="0" u="none" strike="noStrike" kern="1200" dirty="0">
              <a:solidFill>
                <a:schemeClr val="tx1"/>
              </a:solidFill>
              <a:effectLst/>
              <a:latin typeface="+mn-lt"/>
              <a:ea typeface="+mn-ea"/>
              <a:cs typeface="+mn-cs"/>
            </a:endParaRPr>
          </a:p>
          <a:p>
            <a:pPr rtl="0"/>
            <a:r>
              <a:rPr lang="en-GB" sz="1200" b="0" i="0" u="none" strike="noStrike" kern="1200" dirty="0">
                <a:solidFill>
                  <a:schemeClr val="tx1"/>
                </a:solidFill>
                <a:effectLst/>
                <a:latin typeface="+mn-lt"/>
                <a:ea typeface="+mn-ea"/>
                <a:cs typeface="+mn-cs"/>
              </a:rPr>
              <a:t>https://www.shutterstock.com/image-photo/happy-little-girl-sitting-on-fathers-1936794757</a:t>
            </a:r>
          </a:p>
          <a:p>
            <a:pPr rtl="0"/>
            <a:endParaRPr lang="en-GB" sz="1200" b="0" i="0" u="none" strike="noStrike" kern="1200" dirty="0">
              <a:solidFill>
                <a:schemeClr val="tx1"/>
              </a:solidFill>
              <a:effectLst/>
              <a:latin typeface="+mn-lt"/>
              <a:ea typeface="+mn-ea"/>
              <a:cs typeface="+mn-cs"/>
            </a:endParaRPr>
          </a:p>
          <a:p>
            <a:pPr rtl="0"/>
            <a:endParaRPr lang="en-GB" sz="1200" b="0" i="0" u="none" strike="noStrike" kern="1200" dirty="0">
              <a:solidFill>
                <a:schemeClr val="tx1"/>
              </a:solidFill>
              <a:effectLst/>
              <a:latin typeface="+mn-lt"/>
              <a:ea typeface="+mn-ea"/>
              <a:cs typeface="+mn-cs"/>
            </a:endParaRPr>
          </a:p>
          <a:p>
            <a:pPr rtl="0"/>
            <a:r>
              <a:rPr lang="en-GB" sz="1200" b="0" i="0" u="none" strike="noStrike" kern="1200" dirty="0">
                <a:solidFill>
                  <a:schemeClr val="tx1"/>
                </a:solidFill>
                <a:effectLst/>
                <a:latin typeface="+mn-lt"/>
                <a:ea typeface="+mn-ea"/>
                <a:cs typeface="+mn-cs"/>
              </a:rPr>
              <a:t>https://www.shutterstock.com/image-photo/pretty-teacher-smiling-camera-back-classroom-210171001</a:t>
            </a:r>
          </a:p>
          <a:p>
            <a:pPr rtl="0"/>
            <a:endParaRPr lang="en-GB" sz="1200" b="0" i="0" u="none" strike="noStrike" kern="1200" dirty="0">
              <a:solidFill>
                <a:schemeClr val="tx1"/>
              </a:solidFill>
              <a:effectLst/>
              <a:latin typeface="+mn-lt"/>
              <a:ea typeface="+mn-ea"/>
              <a:cs typeface="+mn-cs"/>
            </a:endParaRPr>
          </a:p>
          <a:p>
            <a:pPr rtl="0"/>
            <a:r>
              <a:rPr lang="en-GB" sz="1200" b="0" i="0" u="none" strike="noStrike" kern="1200" dirty="0">
                <a:solidFill>
                  <a:schemeClr val="tx1"/>
                </a:solidFill>
                <a:effectLst/>
                <a:latin typeface="+mn-lt"/>
                <a:ea typeface="+mn-ea"/>
                <a:cs typeface="+mn-cs"/>
              </a:rPr>
              <a:t>https://www.shutterstock.com/image-photo/september-22nd-2019-whitechurch-ireland-se-1511389172</a:t>
            </a:r>
          </a:p>
          <a:p>
            <a:pPr rtl="0"/>
            <a:endParaRPr lang="en-GB" dirty="0">
              <a:effectLst/>
            </a:endParaRPr>
          </a:p>
          <a:p>
            <a:br>
              <a:rPr lang="en-GB" dirty="0"/>
            </a:br>
            <a:br>
              <a:rPr lang="en-GB" dirty="0"/>
            </a:br>
            <a:endParaRPr lang="en-GB" dirty="0"/>
          </a:p>
          <a:p>
            <a:endParaRPr lang="en-GB" dirty="0"/>
          </a:p>
        </p:txBody>
      </p:sp>
      <p:sp>
        <p:nvSpPr>
          <p:cNvPr id="4" name="Slide Number Placeholder 3"/>
          <p:cNvSpPr>
            <a:spLocks noGrp="1"/>
          </p:cNvSpPr>
          <p:nvPr>
            <p:ph type="sldNum" sz="quarter" idx="10"/>
          </p:nvPr>
        </p:nvSpPr>
        <p:spPr/>
        <p:txBody>
          <a:bodyPr/>
          <a:lstStyle/>
          <a:p>
            <a:fld id="{1C496AC2-6DAF-4BF5-8619-F936636D44CC}" type="slidenum">
              <a:rPr lang="en-GB" smtClean="0"/>
              <a:t>3</a:t>
            </a:fld>
            <a:endParaRPr lang="en-GB"/>
          </a:p>
        </p:txBody>
      </p:sp>
    </p:spTree>
    <p:extLst>
      <p:ext uri="{BB962C8B-B14F-4D97-AF65-F5344CB8AC3E}">
        <p14:creationId xmlns:p14="http://schemas.microsoft.com/office/powerpoint/2010/main" val="498823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GB" sz="1200" b="1" i="0" u="none" strike="noStrike" kern="1200" dirty="0">
                <a:solidFill>
                  <a:schemeClr val="tx1"/>
                </a:solidFill>
                <a:effectLst/>
                <a:latin typeface="+mn-lt"/>
                <a:ea typeface="+mn-ea"/>
                <a:cs typeface="+mn-cs"/>
              </a:rPr>
              <a:t>Pair work: Timing: 10-15 minutes</a:t>
            </a:r>
          </a:p>
          <a:p>
            <a:pPr rtl="0"/>
            <a:r>
              <a:rPr lang="en-GB" sz="1200" b="0" i="0" u="none" strike="noStrike" kern="1200" dirty="0">
                <a:solidFill>
                  <a:schemeClr val="tx1"/>
                </a:solidFill>
                <a:effectLst/>
                <a:latin typeface="+mn-lt"/>
                <a:ea typeface="+mn-ea"/>
                <a:cs typeface="+mn-cs"/>
              </a:rPr>
              <a:t>Assign or let students (in pairs) choose a group they would like to focus on and brainstorm their ideas. Show the next slide to give them some examples as a starting point.</a:t>
            </a:r>
            <a:endParaRPr lang="en-GB" dirty="0">
              <a:effectLst/>
            </a:endParaRPr>
          </a:p>
          <a:p>
            <a:br>
              <a:rPr lang="en-GB" dirty="0"/>
            </a:br>
            <a:endParaRPr lang="en-GB" dirty="0"/>
          </a:p>
          <a:p>
            <a:endParaRPr lang="en-GB" dirty="0"/>
          </a:p>
        </p:txBody>
      </p:sp>
      <p:sp>
        <p:nvSpPr>
          <p:cNvPr id="4" name="Slide Number Placeholder 3"/>
          <p:cNvSpPr>
            <a:spLocks noGrp="1"/>
          </p:cNvSpPr>
          <p:nvPr>
            <p:ph type="sldNum" sz="quarter" idx="10"/>
          </p:nvPr>
        </p:nvSpPr>
        <p:spPr/>
        <p:txBody>
          <a:bodyPr/>
          <a:lstStyle/>
          <a:p>
            <a:fld id="{1C496AC2-6DAF-4BF5-8619-F936636D44CC}" type="slidenum">
              <a:rPr lang="en-GB" smtClean="0"/>
              <a:t>4</a:t>
            </a:fld>
            <a:endParaRPr lang="en-GB"/>
          </a:p>
        </p:txBody>
      </p:sp>
    </p:spTree>
    <p:extLst>
      <p:ext uri="{BB962C8B-B14F-4D97-AF65-F5344CB8AC3E}">
        <p14:creationId xmlns:p14="http://schemas.microsoft.com/office/powerpoint/2010/main" val="65705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dirty="0">
                <a:solidFill>
                  <a:schemeClr val="tx1"/>
                </a:solidFill>
                <a:effectLst/>
                <a:latin typeface="+mn-lt"/>
                <a:ea typeface="+mn-ea"/>
                <a:cs typeface="+mn-cs"/>
              </a:rPr>
              <a:t>Students can add their own ideas to the examples, or focus on the group they have chosen.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dirty="0">
                <a:solidFill>
                  <a:schemeClr val="tx1"/>
                </a:solidFill>
                <a:effectLst/>
                <a:latin typeface="+mn-lt"/>
                <a:ea typeface="+mn-ea"/>
                <a:cs typeface="+mn-cs"/>
              </a:rPr>
              <a:t>Note: Example 2</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b="0" i="0" u="none" strike="noStrike" kern="1200" dirty="0">
                <a:solidFill>
                  <a:schemeClr val="tx1"/>
                </a:solidFill>
                <a:effectLst/>
                <a:latin typeface="+mn-lt"/>
                <a:ea typeface="+mn-ea"/>
                <a:cs typeface="+mn-cs"/>
              </a:rPr>
              <a:t>Foreign Languages Page of the Census Website.</a:t>
            </a:r>
            <a:endParaRPr lang="en-GB" sz="1200" b="0" i="0" u="none" strike="noStrik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effectLst/>
              </a:rPr>
              <a:t>https://www.cso.ie/en/census/censusforms/foreignlanguages/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effectLst/>
              </a:rPr>
              <a:t>Braille, cassette and cd versions of the census form are available on request from census enumerators and from CSO.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effectLst/>
              </a:rPr>
              <a:t>In addition, the main text of the household form is made available in the following languages: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effectLst/>
              </a:rPr>
              <a:t>Arabic, Czech ,Chinese, French, Latvian, Lithuanian, Polish, Portuguese, Romanian, Russian, Spanish.</a:t>
            </a:r>
          </a:p>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Additional information in the above languages and also Estonian, Hungarian, Slovak, Turkish and Yoruba is available on the Foreign Languages page.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E" dirty="0"/>
          </a:p>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Supplementary</a:t>
            </a:r>
            <a:r>
              <a:rPr lang="en-IE" baseline="0" dirty="0"/>
              <a:t> information.</a:t>
            </a:r>
            <a:endParaRPr lang="en-IE" dirty="0"/>
          </a:p>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Migration and Diversity 2016 Results</a:t>
            </a:r>
          </a:p>
          <a:p>
            <a:pPr marL="0" marR="0" lvl="0" indent="0" algn="l" defTabSz="914400" rtl="0" eaLnBrk="1" fontAlgn="auto" latinLnBrk="0" hangingPunct="1">
              <a:lnSpc>
                <a:spcPct val="100000"/>
              </a:lnSpc>
              <a:spcBef>
                <a:spcPts val="0"/>
              </a:spcBef>
              <a:spcAft>
                <a:spcPts val="0"/>
              </a:spcAft>
              <a:buClrTx/>
              <a:buSzTx/>
              <a:buFontTx/>
              <a:buNone/>
              <a:tabLst/>
              <a:defRPr/>
            </a:pPr>
            <a:r>
              <a:rPr lang="en-IE" b="1" dirty="0"/>
              <a:t>Country of Origin</a:t>
            </a:r>
          </a:p>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The 535,475 non-Irish nationals living in Ireland in April 2016 came from 200 different nations.  Polish nationals were the largest group with 122,515 persons followed by 103,113 UK nationals and 36,552 Lithuanians.  Just twelve nations each with over 10,000 residents – America, Brazil, France, Germany, India, Italy, Latvia, Lithuania, Poland, Romania, Spain and the UK – accounted for 73.6% of the total non-Irish national population.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E" dirty="0"/>
          </a:p>
          <a:p>
            <a:pPr marL="0" marR="0" lvl="0" indent="0" algn="l" defTabSz="914400" rtl="0" eaLnBrk="1" fontAlgn="auto" latinLnBrk="0" hangingPunct="1">
              <a:lnSpc>
                <a:spcPct val="100000"/>
              </a:lnSpc>
              <a:spcBef>
                <a:spcPts val="0"/>
              </a:spcBef>
              <a:spcAft>
                <a:spcPts val="0"/>
              </a:spcAft>
              <a:buClrTx/>
              <a:buSzTx/>
              <a:buFontTx/>
              <a:buNone/>
              <a:tabLst/>
              <a:defRPr/>
            </a:pPr>
            <a:r>
              <a:rPr lang="en-IE" b="1" dirty="0"/>
              <a:t>Languages spoken </a:t>
            </a:r>
          </a:p>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Census 2016 revealed that 612,018 residents spoke a language other than Irish or English at home, an increase of 19.1% since 2011.  Of these, 363,715 were non-Irish nationals and the top languages spoken were Polish (113,225), Lithuanian (30,502) Romanian (26,645) and Portuguese (16,737).</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p:txBody>
      </p:sp>
      <p:sp>
        <p:nvSpPr>
          <p:cNvPr id="4" name="Slide Number Placeholder 3"/>
          <p:cNvSpPr>
            <a:spLocks noGrp="1"/>
          </p:cNvSpPr>
          <p:nvPr>
            <p:ph type="sldNum" sz="quarter" idx="10"/>
          </p:nvPr>
        </p:nvSpPr>
        <p:spPr/>
        <p:txBody>
          <a:bodyPr/>
          <a:lstStyle/>
          <a:p>
            <a:fld id="{1C496AC2-6DAF-4BF5-8619-F936636D44CC}" type="slidenum">
              <a:rPr lang="en-GB" smtClean="0"/>
              <a:t>5</a:t>
            </a:fld>
            <a:endParaRPr lang="en-GB"/>
          </a:p>
        </p:txBody>
      </p:sp>
    </p:spTree>
    <p:extLst>
      <p:ext uri="{BB962C8B-B14F-4D97-AF65-F5344CB8AC3E}">
        <p14:creationId xmlns:p14="http://schemas.microsoft.com/office/powerpoint/2010/main" val="4533509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Timing: 5-10 minutes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Worksheet: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Optional:</a:t>
            </a:r>
            <a:r>
              <a:rPr lang="en-GB" baseline="0" dirty="0"/>
              <a:t> </a:t>
            </a:r>
            <a:r>
              <a:rPr lang="en-GB" dirty="0"/>
              <a:t>You</a:t>
            </a:r>
            <a:r>
              <a:rPr lang="en-GB" baseline="0" dirty="0"/>
              <a:t> can print or share this page digitally for students to record their answers on your VLE e.g. Google Classroom.</a:t>
            </a:r>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1C496AC2-6DAF-4BF5-8619-F936636D44CC}" type="slidenum">
              <a:rPr lang="en-GB" smtClean="0"/>
              <a:t>6</a:t>
            </a:fld>
            <a:endParaRPr lang="en-GB"/>
          </a:p>
        </p:txBody>
      </p:sp>
    </p:spTree>
    <p:extLst>
      <p:ext uri="{BB962C8B-B14F-4D97-AF65-F5344CB8AC3E}">
        <p14:creationId xmlns:p14="http://schemas.microsoft.com/office/powerpoint/2010/main" val="12513782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200" b="1" kern="1200" dirty="0">
                <a:solidFill>
                  <a:schemeClr val="tx1"/>
                </a:solidFill>
                <a:effectLst/>
                <a:latin typeface="+mn-lt"/>
                <a:ea typeface="+mn-ea"/>
                <a:cs typeface="+mn-cs"/>
              </a:rPr>
              <a:t>The 5 minute reflection plan!</a:t>
            </a:r>
          </a:p>
          <a:p>
            <a:r>
              <a:rPr lang="en-IE" sz="1200" kern="1200" dirty="0">
                <a:solidFill>
                  <a:schemeClr val="tx1"/>
                </a:solidFill>
                <a:effectLst/>
                <a:latin typeface="+mn-lt"/>
                <a:ea typeface="+mn-ea"/>
                <a:cs typeface="+mn-cs"/>
              </a:rPr>
              <a:t>The bits I understand are….</a:t>
            </a:r>
          </a:p>
          <a:p>
            <a:r>
              <a:rPr lang="en-IE" sz="1200" kern="1200" dirty="0">
                <a:solidFill>
                  <a:schemeClr val="tx1"/>
                </a:solidFill>
                <a:effectLst/>
                <a:latin typeface="+mn-lt"/>
                <a:ea typeface="+mn-ea"/>
                <a:cs typeface="+mn-cs"/>
              </a:rPr>
              <a:t>What resources will I need to help me understand?</a:t>
            </a:r>
          </a:p>
          <a:p>
            <a:r>
              <a:rPr lang="en-IE" sz="1200" kern="1200" dirty="0">
                <a:solidFill>
                  <a:schemeClr val="tx1"/>
                </a:solidFill>
                <a:effectLst/>
                <a:latin typeface="+mn-lt"/>
                <a:ea typeface="+mn-ea"/>
                <a:cs typeface="+mn-cs"/>
              </a:rPr>
              <a:t>The bits I don’t understand YET are…. </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kern="1200" dirty="0">
                <a:solidFill>
                  <a:schemeClr val="tx1"/>
                </a:solidFill>
                <a:effectLst/>
                <a:latin typeface="+mn-lt"/>
                <a:ea typeface="+mn-ea"/>
                <a:cs typeface="+mn-cs"/>
              </a:rPr>
              <a:t>What will I do to ensure I remember this topic in the future?</a:t>
            </a:r>
          </a:p>
          <a:p>
            <a:r>
              <a:rPr lang="en-IE" sz="1200" kern="1200" dirty="0">
                <a:solidFill>
                  <a:schemeClr val="tx1"/>
                </a:solidFill>
                <a:effectLst/>
                <a:latin typeface="+mn-lt"/>
                <a:ea typeface="+mn-ea"/>
                <a:cs typeface="+mn-cs"/>
              </a:rPr>
              <a:t>What could I do to make sure I understand?</a:t>
            </a:r>
          </a:p>
          <a:p>
            <a:r>
              <a:rPr lang="en-IE" sz="1200" kern="1200" dirty="0">
                <a:solidFill>
                  <a:schemeClr val="tx1"/>
                </a:solidFill>
                <a:effectLst/>
                <a:latin typeface="+mn-lt"/>
                <a:ea typeface="+mn-ea"/>
                <a:cs typeface="+mn-cs"/>
              </a:rPr>
              <a:t>What will I do to consolidate my understanding? How will I make it ‘stick’?</a:t>
            </a:r>
          </a:p>
          <a:p>
            <a:endParaRPr lang="en-IE"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C496AC2-6DAF-4BF5-8619-F936636D44CC}" type="slidenum">
              <a:rPr lang="en-GB" smtClean="0"/>
              <a:t>7</a:t>
            </a:fld>
            <a:endParaRPr lang="en-GB"/>
          </a:p>
        </p:txBody>
      </p:sp>
    </p:spTree>
    <p:extLst>
      <p:ext uri="{BB962C8B-B14F-4D97-AF65-F5344CB8AC3E}">
        <p14:creationId xmlns:p14="http://schemas.microsoft.com/office/powerpoint/2010/main" val="7204846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https://www.shutterstock.com/image-photo/child-face-mask-going-back-school-1746069479</a:t>
            </a:r>
          </a:p>
          <a:p>
            <a:endParaRPr lang="en-IE" dirty="0"/>
          </a:p>
          <a:p>
            <a:endParaRPr lang="en-IE" dirty="0"/>
          </a:p>
        </p:txBody>
      </p:sp>
      <p:sp>
        <p:nvSpPr>
          <p:cNvPr id="4" name="Slide Number Placeholder 3"/>
          <p:cNvSpPr>
            <a:spLocks noGrp="1"/>
          </p:cNvSpPr>
          <p:nvPr>
            <p:ph type="sldNum" sz="quarter" idx="10"/>
          </p:nvPr>
        </p:nvSpPr>
        <p:spPr/>
        <p:txBody>
          <a:bodyPr/>
          <a:lstStyle/>
          <a:p>
            <a:fld id="{1C496AC2-6DAF-4BF5-8619-F936636D44CC}" type="slidenum">
              <a:rPr lang="en-GB" smtClean="0"/>
              <a:t>8</a:t>
            </a:fld>
            <a:endParaRPr lang="en-GB"/>
          </a:p>
        </p:txBody>
      </p:sp>
    </p:spTree>
    <p:extLst>
      <p:ext uri="{BB962C8B-B14F-4D97-AF65-F5344CB8AC3E}">
        <p14:creationId xmlns:p14="http://schemas.microsoft.com/office/powerpoint/2010/main" val="36955330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GB" sz="1200" b="1" i="0" u="none" strike="noStrike" kern="1200" dirty="0">
                <a:solidFill>
                  <a:schemeClr val="tx1"/>
                </a:solidFill>
                <a:effectLst/>
                <a:latin typeface="+mn-lt"/>
                <a:ea typeface="+mn-ea"/>
                <a:cs typeface="+mn-cs"/>
              </a:rPr>
              <a:t>Timing: 5 minutes</a:t>
            </a:r>
          </a:p>
          <a:p>
            <a:pPr rtl="0"/>
            <a:r>
              <a:rPr lang="en-GB" sz="1200" b="0" i="0" u="none" strike="noStrike" kern="1200" dirty="0">
                <a:solidFill>
                  <a:schemeClr val="tx1"/>
                </a:solidFill>
                <a:effectLst/>
                <a:latin typeface="+mn-lt"/>
                <a:ea typeface="+mn-ea"/>
                <a:cs typeface="+mn-cs"/>
              </a:rPr>
              <a:t>To conclude these series</a:t>
            </a:r>
            <a:r>
              <a:rPr lang="en-GB" sz="1200" b="0" i="0" u="none" strike="noStrike" kern="1200" baseline="0" dirty="0">
                <a:solidFill>
                  <a:schemeClr val="tx1"/>
                </a:solidFill>
                <a:effectLst/>
                <a:latin typeface="+mn-lt"/>
                <a:ea typeface="+mn-ea"/>
                <a:cs typeface="+mn-cs"/>
              </a:rPr>
              <a:t> of lessons</a:t>
            </a:r>
            <a:r>
              <a:rPr lang="en-GB" sz="1200" b="0" i="0" u="none" strike="noStrike" kern="1200" dirty="0">
                <a:solidFill>
                  <a:schemeClr val="tx1"/>
                </a:solidFill>
                <a:effectLst/>
                <a:latin typeface="+mn-lt"/>
                <a:ea typeface="+mn-ea"/>
                <a:cs typeface="+mn-cs"/>
              </a:rPr>
              <a:t>, display this slide and clarify to students that the census is one example of a responsible and active</a:t>
            </a:r>
            <a:r>
              <a:rPr lang="en-GB" sz="1200" b="0" i="0" u="none" strike="noStrike" kern="1200" baseline="0" dirty="0">
                <a:solidFill>
                  <a:schemeClr val="tx1"/>
                </a:solidFill>
                <a:effectLst/>
                <a:latin typeface="+mn-lt"/>
                <a:ea typeface="+mn-ea"/>
                <a:cs typeface="+mn-cs"/>
              </a:rPr>
              <a:t> citizenship</a:t>
            </a:r>
            <a:r>
              <a:rPr lang="en-GB" sz="1200" b="0" i="0" u="none" strike="noStrike" kern="1200" dirty="0">
                <a:solidFill>
                  <a:schemeClr val="tx1"/>
                </a:solidFill>
                <a:effectLst/>
                <a:latin typeface="+mn-lt"/>
                <a:ea typeface="+mn-ea"/>
                <a:cs typeface="+mn-cs"/>
              </a:rPr>
              <a:t>. Every household needs to take part, because this helps to build an accurate picture of who lives in their county/town/city, and gives the government, local authority, local community and local organisations the information they need. They can then use the information to understand the local area better, and to make sure they can provide what is most needed. In this way, our rights are also protected.</a:t>
            </a:r>
          </a:p>
          <a:p>
            <a:pPr rtl="0"/>
            <a:endParaRPr lang="en-GB" sz="1200" b="0" i="0" u="none" strike="noStrike" kern="1200" dirty="0">
              <a:solidFill>
                <a:schemeClr val="tx1"/>
              </a:solidFill>
              <a:effectLst/>
              <a:latin typeface="+mn-lt"/>
              <a:ea typeface="+mn-ea"/>
              <a:cs typeface="+mn-cs"/>
            </a:endParaRPr>
          </a:p>
          <a:p>
            <a:pPr rtl="0"/>
            <a:r>
              <a:rPr lang="en-GB" sz="1200" b="1" i="0" u="none" strike="noStrike" kern="1200" dirty="0">
                <a:solidFill>
                  <a:schemeClr val="tx1"/>
                </a:solidFill>
                <a:effectLst/>
                <a:latin typeface="+mn-lt"/>
                <a:ea typeface="+mn-ea"/>
                <a:cs typeface="+mn-cs"/>
              </a:rPr>
              <a:t>Statement of Learning: </a:t>
            </a:r>
            <a:r>
              <a:rPr lang="en-GB" sz="1200" b="0" i="0" u="none" strike="noStrike" kern="1200" dirty="0">
                <a:solidFill>
                  <a:schemeClr val="tx1"/>
                </a:solidFill>
                <a:effectLst/>
                <a:latin typeface="+mn-lt"/>
                <a:ea typeface="+mn-ea"/>
                <a:cs typeface="+mn-cs"/>
              </a:rPr>
              <a:t>Junior Cycle.</a:t>
            </a:r>
          </a:p>
          <a:p>
            <a:pPr rtl="0"/>
            <a:r>
              <a:rPr lang="en-IE" sz="1200" b="0" i="0" u="none" strike="noStrike" kern="1200" dirty="0">
                <a:solidFill>
                  <a:schemeClr val="tx1"/>
                </a:solidFill>
                <a:effectLst/>
                <a:latin typeface="+mn-lt"/>
                <a:ea typeface="+mn-ea"/>
                <a:cs typeface="+mn-cs"/>
              </a:rPr>
              <a:t>No. 7 - values what it means to be an active citizen, with rights and responsibilities in local and wider contexts</a:t>
            </a:r>
            <a:endParaRPr lang="en-GB" sz="1200" b="0" i="0" u="none" strike="noStrike" kern="1200" dirty="0">
              <a:solidFill>
                <a:schemeClr val="tx1"/>
              </a:solidFill>
              <a:effectLst/>
              <a:latin typeface="+mn-lt"/>
              <a:ea typeface="+mn-ea"/>
              <a:cs typeface="+mn-cs"/>
            </a:endParaRPr>
          </a:p>
          <a:p>
            <a:pPr rtl="0"/>
            <a:endParaRPr lang="en-GB" sz="1200" b="0" i="0" u="none" strike="noStrike" kern="1200" dirty="0">
              <a:solidFill>
                <a:schemeClr val="tx1"/>
              </a:solidFill>
              <a:effectLst/>
              <a:latin typeface="+mn-lt"/>
              <a:ea typeface="+mn-ea"/>
              <a:cs typeface="+mn-cs"/>
            </a:endParaRPr>
          </a:p>
          <a:p>
            <a:pPr rtl="0"/>
            <a:r>
              <a:rPr lang="en-GB" sz="1200" b="0" i="0" u="none" strike="noStrike" kern="1200" dirty="0">
                <a:solidFill>
                  <a:schemeClr val="tx1"/>
                </a:solidFill>
                <a:effectLst/>
                <a:latin typeface="+mn-lt"/>
                <a:ea typeface="+mn-ea"/>
                <a:cs typeface="+mn-cs"/>
              </a:rPr>
              <a:t>Cross-Circular links: CSPE - L.O. </a:t>
            </a:r>
            <a:r>
              <a:rPr lang="en-IE" sz="1200" b="0" i="0" u="none" strike="noStrike" kern="1200" dirty="0">
                <a:solidFill>
                  <a:schemeClr val="tx1"/>
                </a:solidFill>
                <a:effectLst/>
                <a:latin typeface="+mn-lt"/>
                <a:ea typeface="+mn-ea"/>
                <a:cs typeface="+mn-cs"/>
              </a:rPr>
              <a:t>1.4 assemble a ‘basic needs basket’ representing the needs of a family living in</a:t>
            </a:r>
            <a:r>
              <a:rPr lang="en-IE" sz="1200" b="0" i="0" u="none" strike="noStrike" kern="1200" baseline="0" dirty="0">
                <a:solidFill>
                  <a:schemeClr val="tx1"/>
                </a:solidFill>
                <a:effectLst/>
                <a:latin typeface="+mn-lt"/>
                <a:ea typeface="+mn-ea"/>
                <a:cs typeface="+mn-cs"/>
              </a:rPr>
              <a:t> </a:t>
            </a:r>
            <a:r>
              <a:rPr lang="en-IE" sz="1200" b="0" i="0" u="none" strike="noStrike" kern="1200" dirty="0">
                <a:solidFill>
                  <a:schemeClr val="tx1"/>
                </a:solidFill>
                <a:effectLst/>
                <a:latin typeface="+mn-lt"/>
                <a:ea typeface="+mn-ea"/>
                <a:cs typeface="+mn-cs"/>
              </a:rPr>
              <a:t>Ireland (not just their economic needs).</a:t>
            </a:r>
            <a:endParaRPr lang="en-GB" dirty="0">
              <a:effectLst/>
            </a:endParaRPr>
          </a:p>
          <a:p>
            <a:pPr rtl="0"/>
            <a:br>
              <a:rPr lang="en-GB" dirty="0"/>
            </a:br>
            <a:r>
              <a:rPr lang="en-GB" sz="1200" b="0" i="0" u="none" strike="noStrike" kern="1200" dirty="0">
                <a:solidFill>
                  <a:schemeClr val="tx1"/>
                </a:solidFill>
                <a:effectLst/>
                <a:latin typeface="+mn-lt"/>
                <a:ea typeface="+mn-ea"/>
                <a:cs typeface="+mn-cs"/>
              </a:rPr>
              <a:t>If time allows, ask students to share ideas on how they could help ensure more households in their community fulfil their responsibility to complete the CSO census.</a:t>
            </a:r>
            <a:endParaRPr lang="en-GB" dirty="0">
              <a:effectLst/>
            </a:endParaRPr>
          </a:p>
          <a:p>
            <a:endParaRPr lang="en-GB" dirty="0"/>
          </a:p>
          <a:p>
            <a:endParaRPr lang="en-GB" dirty="0"/>
          </a:p>
        </p:txBody>
      </p:sp>
      <p:sp>
        <p:nvSpPr>
          <p:cNvPr id="4" name="Slide Number Placeholder 3"/>
          <p:cNvSpPr>
            <a:spLocks noGrp="1"/>
          </p:cNvSpPr>
          <p:nvPr>
            <p:ph type="sldNum" sz="quarter" idx="10"/>
          </p:nvPr>
        </p:nvSpPr>
        <p:spPr/>
        <p:txBody>
          <a:bodyPr/>
          <a:lstStyle/>
          <a:p>
            <a:fld id="{1C496AC2-6DAF-4BF5-8619-F936636D44CC}" type="slidenum">
              <a:rPr lang="en-GB" smtClean="0"/>
              <a:t>9</a:t>
            </a:fld>
            <a:endParaRPr lang="en-GB"/>
          </a:p>
        </p:txBody>
      </p:sp>
    </p:spTree>
    <p:extLst>
      <p:ext uri="{BB962C8B-B14F-4D97-AF65-F5344CB8AC3E}">
        <p14:creationId xmlns:p14="http://schemas.microsoft.com/office/powerpoint/2010/main" val="3245231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A6257-9A98-4E88-99CE-72188243BE4C}"/>
              </a:ext>
            </a:extLst>
          </p:cNvPr>
          <p:cNvSpPr>
            <a:spLocks noGrp="1"/>
          </p:cNvSpPr>
          <p:nvPr>
            <p:ph type="ctrTitle"/>
          </p:nvPr>
        </p:nvSpPr>
        <p:spPr>
          <a:xfrm>
            <a:off x="2032199" y="1496484"/>
            <a:ext cx="12193191" cy="3183467"/>
          </a:xfrm>
        </p:spPr>
        <p:txBody>
          <a:bodyPr anchor="b"/>
          <a:lstStyle>
            <a:lvl1pPr algn="ctr">
              <a:defRPr sz="8000"/>
            </a:lvl1pPr>
          </a:lstStyle>
          <a:p>
            <a:r>
              <a:rPr lang="en-US"/>
              <a:t>Click to edit Master title style</a:t>
            </a:r>
            <a:endParaRPr lang="en-IE"/>
          </a:p>
        </p:txBody>
      </p:sp>
      <p:sp>
        <p:nvSpPr>
          <p:cNvPr id="3" name="Subtitle 2">
            <a:extLst>
              <a:ext uri="{FF2B5EF4-FFF2-40B4-BE49-F238E27FC236}">
                <a16:creationId xmlns:a16="http://schemas.microsoft.com/office/drawing/2014/main" id="{BEDEF89C-48E9-4136-BA71-107050B9953F}"/>
              </a:ext>
            </a:extLst>
          </p:cNvPr>
          <p:cNvSpPr>
            <a:spLocks noGrp="1"/>
          </p:cNvSpPr>
          <p:nvPr>
            <p:ph type="subTitle" idx="1"/>
          </p:nvPr>
        </p:nvSpPr>
        <p:spPr>
          <a:xfrm>
            <a:off x="2032199" y="4802717"/>
            <a:ext cx="12193191" cy="2207683"/>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287BA459-495B-4FBC-9AFA-97F1FB4FA801}"/>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5" name="Footer Placeholder 4">
            <a:extLst>
              <a:ext uri="{FF2B5EF4-FFF2-40B4-BE49-F238E27FC236}">
                <a16:creationId xmlns:a16="http://schemas.microsoft.com/office/drawing/2014/main" id="{0804DA99-4003-4ACD-B8C3-8A018175ACC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BDBD63-1BA4-48D9-8A61-732359E4EFCA}"/>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652890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81059-7B91-4935-A76E-5736F6529575}"/>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1102B7DF-1C77-49C3-A56A-3658C57B62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14E55241-AE94-46FF-B7E7-B56C142CE2AD}"/>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5" name="Footer Placeholder 4">
            <a:extLst>
              <a:ext uri="{FF2B5EF4-FFF2-40B4-BE49-F238E27FC236}">
                <a16:creationId xmlns:a16="http://schemas.microsoft.com/office/drawing/2014/main" id="{E2079D4A-1A0C-4E48-97B9-7B95121BC9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D697063-AA77-40BC-9998-0E55C583C7C4}"/>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3110217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98225B-E0D2-4AC5-ADB4-5C6212659114}"/>
              </a:ext>
            </a:extLst>
          </p:cNvPr>
          <p:cNvSpPr>
            <a:spLocks noGrp="1"/>
          </p:cNvSpPr>
          <p:nvPr>
            <p:ph type="title" orient="vert"/>
          </p:nvPr>
        </p:nvSpPr>
        <p:spPr>
          <a:xfrm>
            <a:off x="11634337" y="486834"/>
            <a:ext cx="3505542" cy="7749117"/>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A0C07A2D-C294-4205-8530-188C1D8909E6}"/>
              </a:ext>
            </a:extLst>
          </p:cNvPr>
          <p:cNvSpPr>
            <a:spLocks noGrp="1"/>
          </p:cNvSpPr>
          <p:nvPr>
            <p:ph type="body" orient="vert" idx="1"/>
          </p:nvPr>
        </p:nvSpPr>
        <p:spPr>
          <a:xfrm>
            <a:off x="1117709" y="486834"/>
            <a:ext cx="10313407"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AA8DBFB7-3765-426F-B1EB-0DC1715811AA}"/>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5" name="Footer Placeholder 4">
            <a:extLst>
              <a:ext uri="{FF2B5EF4-FFF2-40B4-BE49-F238E27FC236}">
                <a16:creationId xmlns:a16="http://schemas.microsoft.com/office/drawing/2014/main" id="{976322C4-2F57-4736-B779-EFCA637FE56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016C65D-2CD6-47C4-B43D-5109B3397666}"/>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41937505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6C29EF9F-3506-5141-B54E-9ABD1187110B}"/>
              </a:ext>
            </a:extLst>
          </p:cNvPr>
          <p:cNvSpPr>
            <a:spLocks noGrp="1"/>
          </p:cNvSpPr>
          <p:nvPr>
            <p:ph type="body" sz="quarter" idx="10"/>
          </p:nvPr>
        </p:nvSpPr>
        <p:spPr>
          <a:xfrm>
            <a:off x="438082" y="4227443"/>
            <a:ext cx="13304422" cy="3379857"/>
          </a:xfrm>
        </p:spPr>
        <p:txBody>
          <a:bodyPr/>
          <a:lstStyle>
            <a:lvl1pPr>
              <a:defRPr sz="6200">
                <a:solidFill>
                  <a:schemeClr val="bg1"/>
                </a:solidFill>
              </a:defRPr>
            </a:lvl1pPr>
            <a:lvl2pPr>
              <a:defRPr sz="4000">
                <a:solidFill>
                  <a:schemeClr val="bg1"/>
                </a:solidFill>
              </a:defRPr>
            </a:lvl2pPr>
          </a:lstStyle>
          <a:p>
            <a:pPr lvl="0"/>
            <a:r>
              <a:rPr lang="en-GB" dirty="0"/>
              <a:t>Click to edit Master text styles</a:t>
            </a:r>
          </a:p>
          <a:p>
            <a:pPr lvl="1"/>
            <a:r>
              <a:rPr lang="en-GB" dirty="0"/>
              <a:t>Second level</a:t>
            </a:r>
          </a:p>
        </p:txBody>
      </p:sp>
      <p:sp>
        <p:nvSpPr>
          <p:cNvPr id="2" name="Slide Number Placeholder 1"/>
          <p:cNvSpPr>
            <a:spLocks noGrp="1"/>
          </p:cNvSpPr>
          <p:nvPr>
            <p:ph type="sldNum" sz="quarter" idx="11"/>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33132438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content - purple 2">
    <p:bg>
      <p:bgPr>
        <a:solidFill>
          <a:schemeClr val="tx1"/>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AB6437DB-9972-8148-9670-CD8FC96DA54C}"/>
              </a:ext>
            </a:extLst>
          </p:cNvPr>
          <p:cNvSpPr>
            <a:spLocks noGrp="1"/>
          </p:cNvSpPr>
          <p:nvPr>
            <p:ph type="title"/>
          </p:nvPr>
        </p:nvSpPr>
        <p:spPr>
          <a:xfrm>
            <a:off x="436418" y="561109"/>
            <a:ext cx="14703461" cy="685800"/>
          </a:xfrm>
        </p:spPr>
        <p:txBody>
          <a:bodyPr/>
          <a:lstStyle/>
          <a:p>
            <a:r>
              <a:rPr lang="en-GB" dirty="0"/>
              <a:t>Click to edit Master title style</a:t>
            </a:r>
            <a:endParaRPr lang="en-US" dirty="0"/>
          </a:p>
        </p:txBody>
      </p:sp>
      <p:sp>
        <p:nvSpPr>
          <p:cNvPr id="10" name="Media Placeholder 9">
            <a:extLst>
              <a:ext uri="{FF2B5EF4-FFF2-40B4-BE49-F238E27FC236}">
                <a16:creationId xmlns:a16="http://schemas.microsoft.com/office/drawing/2014/main" id="{AFE15938-89EE-5A43-AD0D-1CEE7FFAAA4D}"/>
              </a:ext>
            </a:extLst>
          </p:cNvPr>
          <p:cNvSpPr>
            <a:spLocks noGrp="1"/>
          </p:cNvSpPr>
          <p:nvPr>
            <p:ph type="media" sz="quarter" idx="10"/>
          </p:nvPr>
        </p:nvSpPr>
        <p:spPr>
          <a:xfrm>
            <a:off x="2890838" y="1627188"/>
            <a:ext cx="10434637" cy="5862637"/>
          </a:xfrm>
        </p:spPr>
        <p:txBody>
          <a:bodyPr/>
          <a:lstStyle>
            <a:lvl1pPr>
              <a:defRPr>
                <a:solidFill>
                  <a:schemeClr val="bg1"/>
                </a:solidFill>
              </a:defRPr>
            </a:lvl1pPr>
          </a:lstStyle>
          <a:p>
            <a:endParaRPr lang="en-US"/>
          </a:p>
        </p:txBody>
      </p:sp>
    </p:spTree>
    <p:extLst>
      <p:ext uri="{BB962C8B-B14F-4D97-AF65-F5344CB8AC3E}">
        <p14:creationId xmlns:p14="http://schemas.microsoft.com/office/powerpoint/2010/main" val="1561175210"/>
      </p:ext>
    </p:extLst>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ection Title Slide 5">
    <p:bg>
      <p:bgPr>
        <a:solidFill>
          <a:schemeClr val="bg1"/>
        </a:solidFill>
        <a:effectLst/>
      </p:bgPr>
    </p:bg>
    <p:spTree>
      <p:nvGrpSpPr>
        <p:cNvPr id="1" name=""/>
        <p:cNvGrpSpPr/>
        <p:nvPr/>
      </p:nvGrpSpPr>
      <p:grpSpPr>
        <a:xfrm>
          <a:off x="0" y="0"/>
          <a:ext cx="0" cy="0"/>
          <a:chOff x="0" y="0"/>
          <a:chExt cx="0" cy="0"/>
        </a:xfrm>
      </p:grpSpPr>
      <p:sp>
        <p:nvSpPr>
          <p:cNvPr id="6" name="Text Placeholder 9">
            <a:extLst>
              <a:ext uri="{FF2B5EF4-FFF2-40B4-BE49-F238E27FC236}">
                <a16:creationId xmlns:a16="http://schemas.microsoft.com/office/drawing/2014/main" id="{71C1B5EE-6E8B-4A48-B696-C004AD8334A3}"/>
              </a:ext>
            </a:extLst>
          </p:cNvPr>
          <p:cNvSpPr>
            <a:spLocks noGrp="1"/>
          </p:cNvSpPr>
          <p:nvPr>
            <p:ph type="body" sz="quarter" idx="10"/>
          </p:nvPr>
        </p:nvSpPr>
        <p:spPr>
          <a:xfrm>
            <a:off x="9609221" y="2807369"/>
            <a:ext cx="6079957" cy="4799932"/>
          </a:xfrm>
        </p:spPr>
        <p:txBody>
          <a:bodyPr/>
          <a:lstStyle>
            <a:lvl1pPr>
              <a:lnSpc>
                <a:spcPct val="100000"/>
              </a:lnSpc>
              <a:defRPr sz="4000">
                <a:solidFill>
                  <a:schemeClr val="bg1"/>
                </a:solidFill>
              </a:defRPr>
            </a:lvl1pPr>
            <a:lvl2pPr>
              <a:lnSpc>
                <a:spcPct val="100000"/>
              </a:lnSpc>
              <a:defRPr sz="6200">
                <a:solidFill>
                  <a:schemeClr val="bg1"/>
                </a:solidFill>
              </a:defRPr>
            </a:lvl2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59822964"/>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and content - purple 3">
    <p:bg>
      <p:bgPr>
        <a:solidFill>
          <a:schemeClr val="tx1"/>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AB6437DB-9972-8148-9670-CD8FC96DA54C}"/>
              </a:ext>
            </a:extLst>
          </p:cNvPr>
          <p:cNvSpPr>
            <a:spLocks noGrp="1"/>
          </p:cNvSpPr>
          <p:nvPr>
            <p:ph type="title"/>
          </p:nvPr>
        </p:nvSpPr>
        <p:spPr>
          <a:xfrm>
            <a:off x="436419" y="561108"/>
            <a:ext cx="7564582" cy="1442503"/>
          </a:xfrm>
        </p:spPr>
        <p:txBody>
          <a:bodyPr/>
          <a:lstStyle/>
          <a:p>
            <a:r>
              <a:rPr lang="en-GB" dirty="0"/>
              <a:t>Click to edit Master title style</a:t>
            </a:r>
            <a:endParaRPr lang="en-US" dirty="0"/>
          </a:p>
        </p:txBody>
      </p:sp>
      <p:sp>
        <p:nvSpPr>
          <p:cNvPr id="8" name="Text Placeholder 13">
            <a:extLst>
              <a:ext uri="{FF2B5EF4-FFF2-40B4-BE49-F238E27FC236}">
                <a16:creationId xmlns:a16="http://schemas.microsoft.com/office/drawing/2014/main" id="{6492F1AA-6F66-844D-B661-0DE43EB87D5B}"/>
              </a:ext>
            </a:extLst>
          </p:cNvPr>
          <p:cNvSpPr>
            <a:spLocks noGrp="1"/>
          </p:cNvSpPr>
          <p:nvPr>
            <p:ph type="body" sz="quarter" idx="10" hasCustomPrompt="1"/>
          </p:nvPr>
        </p:nvSpPr>
        <p:spPr>
          <a:xfrm>
            <a:off x="520699" y="3329209"/>
            <a:ext cx="4374030" cy="4709891"/>
          </a:xfrm>
          <a:ln w="12700">
            <a:solidFill>
              <a:srgbClr val="00B050"/>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endParaRPr lang="en-US" dirty="0"/>
          </a:p>
        </p:txBody>
      </p:sp>
      <p:sp>
        <p:nvSpPr>
          <p:cNvPr id="9" name="Text Placeholder 13">
            <a:extLst>
              <a:ext uri="{FF2B5EF4-FFF2-40B4-BE49-F238E27FC236}">
                <a16:creationId xmlns:a16="http://schemas.microsoft.com/office/drawing/2014/main" id="{86CEAD28-DE53-9F4B-8FC7-559FE7272844}"/>
              </a:ext>
            </a:extLst>
          </p:cNvPr>
          <p:cNvSpPr>
            <a:spLocks noGrp="1"/>
          </p:cNvSpPr>
          <p:nvPr>
            <p:ph type="body" sz="quarter" idx="15"/>
          </p:nvPr>
        </p:nvSpPr>
        <p:spPr>
          <a:xfrm>
            <a:off x="2433763" y="3059209"/>
            <a:ext cx="540000" cy="540000"/>
          </a:xfrm>
          <a:prstGeom prst="ellipse">
            <a:avLst/>
          </a:prstGeom>
          <a:solidFill>
            <a:srgbClr val="00B050"/>
          </a:solidFill>
          <a:ln w="12700">
            <a:solidFill>
              <a:schemeClr val="bg1"/>
            </a:solidFill>
          </a:ln>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endParaRPr lang="en-US" dirty="0"/>
          </a:p>
        </p:txBody>
      </p:sp>
      <p:sp>
        <p:nvSpPr>
          <p:cNvPr id="10" name="Text Placeholder 13">
            <a:extLst>
              <a:ext uri="{FF2B5EF4-FFF2-40B4-BE49-F238E27FC236}">
                <a16:creationId xmlns:a16="http://schemas.microsoft.com/office/drawing/2014/main" id="{1BEF42F6-D1A4-D942-B17B-9B8891B2AFD7}"/>
              </a:ext>
            </a:extLst>
          </p:cNvPr>
          <p:cNvSpPr>
            <a:spLocks noGrp="1"/>
          </p:cNvSpPr>
          <p:nvPr>
            <p:ph type="body" sz="quarter" idx="16" hasCustomPrompt="1"/>
          </p:nvPr>
        </p:nvSpPr>
        <p:spPr>
          <a:xfrm>
            <a:off x="5670922" y="3329209"/>
            <a:ext cx="4374030" cy="4709891"/>
          </a:xfrm>
          <a:ln w="12700">
            <a:solidFill>
              <a:srgbClr val="00B050"/>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endParaRPr lang="en-US" dirty="0"/>
          </a:p>
        </p:txBody>
      </p:sp>
      <p:sp>
        <p:nvSpPr>
          <p:cNvPr id="11" name="Text Placeholder 13">
            <a:extLst>
              <a:ext uri="{FF2B5EF4-FFF2-40B4-BE49-F238E27FC236}">
                <a16:creationId xmlns:a16="http://schemas.microsoft.com/office/drawing/2014/main" id="{FB70D636-98E5-F244-8CA8-3D82358A20E1}"/>
              </a:ext>
            </a:extLst>
          </p:cNvPr>
          <p:cNvSpPr>
            <a:spLocks noGrp="1"/>
          </p:cNvSpPr>
          <p:nvPr>
            <p:ph type="body" sz="quarter" idx="17"/>
          </p:nvPr>
        </p:nvSpPr>
        <p:spPr>
          <a:xfrm>
            <a:off x="7588794" y="3059209"/>
            <a:ext cx="540000" cy="540000"/>
          </a:xfrm>
          <a:prstGeom prst="ellipse">
            <a:avLst/>
          </a:prstGeom>
          <a:solidFill>
            <a:srgbClr val="00B050"/>
          </a:solidFill>
          <a:ln w="12700">
            <a:solidFill>
              <a:schemeClr val="bg1"/>
            </a:solidFill>
          </a:ln>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endParaRPr lang="en-US" dirty="0"/>
          </a:p>
        </p:txBody>
      </p:sp>
      <p:sp>
        <p:nvSpPr>
          <p:cNvPr id="12" name="Text Placeholder 13">
            <a:extLst>
              <a:ext uri="{FF2B5EF4-FFF2-40B4-BE49-F238E27FC236}">
                <a16:creationId xmlns:a16="http://schemas.microsoft.com/office/drawing/2014/main" id="{DA168477-7C54-B143-9253-7987FB1EA13E}"/>
              </a:ext>
            </a:extLst>
          </p:cNvPr>
          <p:cNvSpPr>
            <a:spLocks noGrp="1"/>
          </p:cNvSpPr>
          <p:nvPr>
            <p:ph type="body" sz="quarter" idx="18" hasCustomPrompt="1"/>
          </p:nvPr>
        </p:nvSpPr>
        <p:spPr>
          <a:xfrm>
            <a:off x="10848039" y="3329209"/>
            <a:ext cx="4374030" cy="4709891"/>
          </a:xfrm>
          <a:ln w="12700">
            <a:solidFill>
              <a:srgbClr val="00B050"/>
            </a:solidFill>
          </a:ln>
        </p:spPr>
        <p:txBody>
          <a:bodyPr lIns="180000" tIns="360000" rIns="72000"/>
          <a:lstStyle>
            <a:lvl1pPr>
              <a:defRPr>
                <a:solidFill>
                  <a:schemeClr val="bg1"/>
                </a:solidFill>
              </a:defRPr>
            </a:lvl1pPr>
            <a:lvl2pPr>
              <a:defRPr b="0">
                <a:solidFill>
                  <a:schemeClr val="bg1"/>
                </a:solidFill>
              </a:defRPr>
            </a:lvl2pPr>
            <a:lvl3pPr>
              <a:defRPr b="0">
                <a:solidFill>
                  <a:schemeClr val="bg1"/>
                </a:solidFill>
              </a:defRPr>
            </a:lvl3pPr>
            <a:lvl4pPr>
              <a:defRPr b="0">
                <a:solidFill>
                  <a:schemeClr val="bg1"/>
                </a:solidFill>
              </a:defRPr>
            </a:lvl4pPr>
            <a:lvl5pPr>
              <a:defRPr b="0">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endParaRPr lang="en-US" dirty="0"/>
          </a:p>
        </p:txBody>
      </p:sp>
      <p:sp>
        <p:nvSpPr>
          <p:cNvPr id="13" name="Text Placeholder 13">
            <a:extLst>
              <a:ext uri="{FF2B5EF4-FFF2-40B4-BE49-F238E27FC236}">
                <a16:creationId xmlns:a16="http://schemas.microsoft.com/office/drawing/2014/main" id="{34EF6876-EA15-6848-826E-481B0A807D21}"/>
              </a:ext>
            </a:extLst>
          </p:cNvPr>
          <p:cNvSpPr>
            <a:spLocks noGrp="1"/>
          </p:cNvSpPr>
          <p:nvPr>
            <p:ph type="body" sz="quarter" idx="19"/>
          </p:nvPr>
        </p:nvSpPr>
        <p:spPr>
          <a:xfrm>
            <a:off x="12765054" y="3059209"/>
            <a:ext cx="540000" cy="540000"/>
          </a:xfrm>
          <a:prstGeom prst="ellipse">
            <a:avLst/>
          </a:prstGeom>
          <a:solidFill>
            <a:srgbClr val="00B050"/>
          </a:solidFill>
          <a:ln w="12700">
            <a:solidFill>
              <a:schemeClr val="bg1"/>
            </a:solidFill>
          </a:ln>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endParaRPr lang="en-US" dirty="0"/>
          </a:p>
        </p:txBody>
      </p:sp>
    </p:spTree>
    <p:extLst>
      <p:ext uri="{BB962C8B-B14F-4D97-AF65-F5344CB8AC3E}">
        <p14:creationId xmlns:p14="http://schemas.microsoft.com/office/powerpoint/2010/main" val="479878478"/>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Title and Content - White 2">
    <p:bg>
      <p:bgPr>
        <a:solidFill>
          <a:schemeClr val="bg1"/>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4B6F7A8C-8E7B-784C-ABE7-C7ED7247705B}"/>
              </a:ext>
            </a:extLst>
          </p:cNvPr>
          <p:cNvSpPr>
            <a:spLocks noGrp="1"/>
          </p:cNvSpPr>
          <p:nvPr>
            <p:ph type="title"/>
          </p:nvPr>
        </p:nvSpPr>
        <p:spPr>
          <a:xfrm>
            <a:off x="436418" y="561109"/>
            <a:ext cx="14703461" cy="685800"/>
          </a:xfrm>
        </p:spPr>
        <p:txBody>
          <a:bodyPr/>
          <a:lstStyle/>
          <a:p>
            <a:r>
              <a:rPr lang="en-GB"/>
              <a:t>Click to edit Master title style</a:t>
            </a:r>
            <a:endParaRPr lang="en-US" dirty="0"/>
          </a:p>
        </p:txBody>
      </p:sp>
      <p:sp>
        <p:nvSpPr>
          <p:cNvPr id="8" name="Content Placeholder 2">
            <a:extLst>
              <a:ext uri="{FF2B5EF4-FFF2-40B4-BE49-F238E27FC236}">
                <a16:creationId xmlns:a16="http://schemas.microsoft.com/office/drawing/2014/main" id="{2AD33276-938B-314E-8E2C-91A3314DE176}"/>
              </a:ext>
            </a:extLst>
          </p:cNvPr>
          <p:cNvSpPr>
            <a:spLocks noGrp="1"/>
          </p:cNvSpPr>
          <p:nvPr>
            <p:ph idx="1"/>
          </p:nvPr>
        </p:nvSpPr>
        <p:spPr>
          <a:xfrm>
            <a:off x="436418" y="2985247"/>
            <a:ext cx="7692376" cy="4913095"/>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9" name="Content Placeholder 2">
            <a:extLst>
              <a:ext uri="{FF2B5EF4-FFF2-40B4-BE49-F238E27FC236}">
                <a16:creationId xmlns:a16="http://schemas.microsoft.com/office/drawing/2014/main" id="{42323578-1FBD-6D4B-8098-0658B79353F7}"/>
              </a:ext>
            </a:extLst>
          </p:cNvPr>
          <p:cNvSpPr>
            <a:spLocks noGrp="1"/>
          </p:cNvSpPr>
          <p:nvPr>
            <p:ph idx="13"/>
          </p:nvPr>
        </p:nvSpPr>
        <p:spPr>
          <a:xfrm>
            <a:off x="8169062" y="2985247"/>
            <a:ext cx="7692376" cy="4913095"/>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4">
            <a:extLst>
              <a:ext uri="{FF2B5EF4-FFF2-40B4-BE49-F238E27FC236}">
                <a16:creationId xmlns:a16="http://schemas.microsoft.com/office/drawing/2014/main" id="{A546E3A1-9356-C740-A00B-19D6C5F11CA6}"/>
              </a:ext>
            </a:extLst>
          </p:cNvPr>
          <p:cNvSpPr>
            <a:spLocks noGrp="1"/>
          </p:cNvSpPr>
          <p:nvPr>
            <p:ph type="body" sz="quarter" idx="14"/>
          </p:nvPr>
        </p:nvSpPr>
        <p:spPr>
          <a:xfrm>
            <a:off x="436563" y="2070100"/>
            <a:ext cx="15424150" cy="6858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799755602"/>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Section Title Slide 4">
    <p:bg>
      <p:bgPr>
        <a:solidFill>
          <a:schemeClr val="tx1"/>
        </a:solidFill>
        <a:effectLst/>
      </p:bgPr>
    </p:bg>
    <p:spTree>
      <p:nvGrpSpPr>
        <p:cNvPr id="1" name=""/>
        <p:cNvGrpSpPr/>
        <p:nvPr/>
      </p:nvGrpSpPr>
      <p:grpSpPr>
        <a:xfrm>
          <a:off x="0" y="0"/>
          <a:ext cx="0" cy="0"/>
          <a:chOff x="0" y="0"/>
          <a:chExt cx="0" cy="0"/>
        </a:xfrm>
      </p:grpSpPr>
      <p:sp>
        <p:nvSpPr>
          <p:cNvPr id="6" name="Text Placeholder 9">
            <a:extLst>
              <a:ext uri="{FF2B5EF4-FFF2-40B4-BE49-F238E27FC236}">
                <a16:creationId xmlns:a16="http://schemas.microsoft.com/office/drawing/2014/main" id="{71C1B5EE-6E8B-4A48-B696-C004AD8334A3}"/>
              </a:ext>
            </a:extLst>
          </p:cNvPr>
          <p:cNvSpPr>
            <a:spLocks noGrp="1"/>
          </p:cNvSpPr>
          <p:nvPr>
            <p:ph type="body" sz="quarter" idx="10"/>
          </p:nvPr>
        </p:nvSpPr>
        <p:spPr>
          <a:xfrm>
            <a:off x="9609221" y="2807369"/>
            <a:ext cx="6079957" cy="4799932"/>
          </a:xfrm>
        </p:spPr>
        <p:txBody>
          <a:bodyPr/>
          <a:lstStyle>
            <a:lvl1pPr>
              <a:lnSpc>
                <a:spcPct val="100000"/>
              </a:lnSpc>
              <a:defRPr sz="4000">
                <a:solidFill>
                  <a:schemeClr val="bg1"/>
                </a:solidFill>
              </a:defRPr>
            </a:lvl1pPr>
            <a:lvl2pPr>
              <a:lnSpc>
                <a:spcPct val="100000"/>
              </a:lnSpc>
              <a:defRPr sz="6200">
                <a:solidFill>
                  <a:schemeClr val="bg1"/>
                </a:solidFill>
              </a:defRPr>
            </a:lvl2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19829165"/>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Picture chart 3">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CB896-2C6D-4946-85B9-D93DFDADA7DB}"/>
              </a:ext>
            </a:extLst>
          </p:cNvPr>
          <p:cNvSpPr>
            <a:spLocks noGrp="1"/>
          </p:cNvSpPr>
          <p:nvPr>
            <p:ph type="title"/>
          </p:nvPr>
        </p:nvSpPr>
        <p:spPr>
          <a:xfrm>
            <a:off x="436419" y="561109"/>
            <a:ext cx="6246770" cy="1281138"/>
          </a:xfrm>
        </p:spPr>
        <p:txBody>
          <a:bodyPr/>
          <a:lstStyle/>
          <a:p>
            <a:r>
              <a:rPr lang="en-GB" dirty="0"/>
              <a:t>Click to edit Master title style</a:t>
            </a:r>
            <a:endParaRPr lang="en-US" dirty="0"/>
          </a:p>
        </p:txBody>
      </p:sp>
      <p:sp>
        <p:nvSpPr>
          <p:cNvPr id="6" name="Text Placeholder 5">
            <a:extLst>
              <a:ext uri="{FF2B5EF4-FFF2-40B4-BE49-F238E27FC236}">
                <a16:creationId xmlns:a16="http://schemas.microsoft.com/office/drawing/2014/main" id="{ABA838DB-CB2B-3447-844E-36A953C9F592}"/>
              </a:ext>
            </a:extLst>
          </p:cNvPr>
          <p:cNvSpPr>
            <a:spLocks noGrp="1"/>
          </p:cNvSpPr>
          <p:nvPr>
            <p:ph type="body" sz="quarter" idx="10"/>
          </p:nvPr>
        </p:nvSpPr>
        <p:spPr>
          <a:xfrm>
            <a:off x="2662238" y="2460625"/>
            <a:ext cx="1801812" cy="70008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Text Placeholder 5">
            <a:extLst>
              <a:ext uri="{FF2B5EF4-FFF2-40B4-BE49-F238E27FC236}">
                <a16:creationId xmlns:a16="http://schemas.microsoft.com/office/drawing/2014/main" id="{89909323-1B34-6C4E-9AFE-DC74DD6ED2A5}"/>
              </a:ext>
            </a:extLst>
          </p:cNvPr>
          <p:cNvSpPr>
            <a:spLocks noGrp="1"/>
          </p:cNvSpPr>
          <p:nvPr>
            <p:ph type="body" sz="quarter" idx="11"/>
          </p:nvPr>
        </p:nvSpPr>
        <p:spPr>
          <a:xfrm>
            <a:off x="4329673" y="4934884"/>
            <a:ext cx="1801812" cy="70008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8" name="Text Placeholder 5">
            <a:extLst>
              <a:ext uri="{FF2B5EF4-FFF2-40B4-BE49-F238E27FC236}">
                <a16:creationId xmlns:a16="http://schemas.microsoft.com/office/drawing/2014/main" id="{8C5582E9-576C-BB4C-B9F0-E65F2F1F4D1E}"/>
              </a:ext>
            </a:extLst>
          </p:cNvPr>
          <p:cNvSpPr>
            <a:spLocks noGrp="1"/>
          </p:cNvSpPr>
          <p:nvPr>
            <p:ph type="body" sz="quarter" idx="12"/>
          </p:nvPr>
        </p:nvSpPr>
        <p:spPr>
          <a:xfrm>
            <a:off x="11120718" y="1304177"/>
            <a:ext cx="2258732" cy="1278125"/>
          </a:xfrm>
        </p:spPr>
        <p:txBody>
          <a:bodyPr/>
          <a:lstStyle>
            <a:lvl1pPr algn="r">
              <a:defRPr>
                <a:solidFill>
                  <a:schemeClr val="bg1"/>
                </a:solidFill>
              </a:defRPr>
            </a:lvl1pPr>
            <a:lvl2pPr algn="r">
              <a:defRPr>
                <a:solidFill>
                  <a:schemeClr val="bg1"/>
                </a:solidFill>
              </a:defRPr>
            </a:lvl2pPr>
            <a:lvl3pPr algn="r">
              <a:defRPr>
                <a:solidFill>
                  <a:schemeClr val="bg1"/>
                </a:solidFill>
              </a:defRPr>
            </a:lvl3pPr>
            <a:lvl4pPr algn="r">
              <a:defRPr>
                <a:solidFill>
                  <a:schemeClr val="bg1"/>
                </a:solidFill>
              </a:defRPr>
            </a:lvl4pPr>
            <a:lvl5pPr algn="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9" name="Text Placeholder 5">
            <a:extLst>
              <a:ext uri="{FF2B5EF4-FFF2-40B4-BE49-F238E27FC236}">
                <a16:creationId xmlns:a16="http://schemas.microsoft.com/office/drawing/2014/main" id="{25A87BFF-53A6-F141-B136-428F6653DBBE}"/>
              </a:ext>
            </a:extLst>
          </p:cNvPr>
          <p:cNvSpPr>
            <a:spLocks noGrp="1"/>
          </p:cNvSpPr>
          <p:nvPr>
            <p:ph type="body" sz="quarter" idx="13"/>
          </p:nvPr>
        </p:nvSpPr>
        <p:spPr>
          <a:xfrm>
            <a:off x="10972520" y="4275978"/>
            <a:ext cx="1801812" cy="700088"/>
          </a:xfrm>
        </p:spPr>
        <p:txBody>
          <a:bodyPr/>
          <a:lstStyle>
            <a:lvl1pPr algn="r">
              <a:defRPr>
                <a:solidFill>
                  <a:schemeClr val="bg1"/>
                </a:solidFill>
              </a:defRPr>
            </a:lvl1pPr>
            <a:lvl2pPr algn="r">
              <a:defRPr>
                <a:solidFill>
                  <a:schemeClr val="bg1"/>
                </a:solidFill>
              </a:defRPr>
            </a:lvl2pPr>
            <a:lvl3pPr algn="r">
              <a:defRPr>
                <a:solidFill>
                  <a:schemeClr val="bg1"/>
                </a:solidFill>
              </a:defRPr>
            </a:lvl3pPr>
            <a:lvl4pPr algn="r">
              <a:defRPr>
                <a:solidFill>
                  <a:schemeClr val="bg1"/>
                </a:solidFill>
              </a:defRPr>
            </a:lvl4pPr>
            <a:lvl5pPr algn="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0" name="Text Placeholder 5">
            <a:extLst>
              <a:ext uri="{FF2B5EF4-FFF2-40B4-BE49-F238E27FC236}">
                <a16:creationId xmlns:a16="http://schemas.microsoft.com/office/drawing/2014/main" id="{1585F8D4-8E74-E042-999D-91019B74F687}"/>
              </a:ext>
            </a:extLst>
          </p:cNvPr>
          <p:cNvSpPr>
            <a:spLocks noGrp="1"/>
          </p:cNvSpPr>
          <p:nvPr>
            <p:ph type="body" sz="quarter" idx="14"/>
          </p:nvPr>
        </p:nvSpPr>
        <p:spPr>
          <a:xfrm>
            <a:off x="11550743" y="6750237"/>
            <a:ext cx="1801812" cy="700088"/>
          </a:xfrm>
        </p:spPr>
        <p:txBody>
          <a:bodyPr/>
          <a:lstStyle>
            <a:lvl1pPr algn="r">
              <a:defRPr>
                <a:solidFill>
                  <a:schemeClr val="bg1"/>
                </a:solidFill>
              </a:defRPr>
            </a:lvl1pPr>
            <a:lvl2pPr algn="r">
              <a:defRPr>
                <a:solidFill>
                  <a:schemeClr val="bg1"/>
                </a:solidFill>
              </a:defRPr>
            </a:lvl2pPr>
            <a:lvl3pPr algn="r">
              <a:defRPr>
                <a:solidFill>
                  <a:schemeClr val="bg1"/>
                </a:solidFill>
              </a:defRPr>
            </a:lvl3pPr>
            <a:lvl4pPr algn="r">
              <a:defRPr>
                <a:solidFill>
                  <a:schemeClr val="bg1"/>
                </a:solidFill>
              </a:defRPr>
            </a:lvl4pPr>
            <a:lvl5pPr algn="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1" name="Text Placeholder 5">
            <a:extLst>
              <a:ext uri="{FF2B5EF4-FFF2-40B4-BE49-F238E27FC236}">
                <a16:creationId xmlns:a16="http://schemas.microsoft.com/office/drawing/2014/main" id="{239E6977-647B-E646-8E47-14C47628DDB1}"/>
              </a:ext>
            </a:extLst>
          </p:cNvPr>
          <p:cNvSpPr>
            <a:spLocks noGrp="1"/>
          </p:cNvSpPr>
          <p:nvPr>
            <p:ph type="body" sz="quarter" idx="15"/>
          </p:nvPr>
        </p:nvSpPr>
        <p:spPr>
          <a:xfrm>
            <a:off x="2581555" y="7005731"/>
            <a:ext cx="3886480" cy="70008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102894105"/>
      </p:ext>
    </p:extLst>
  </p:cSld>
  <p:clrMapOvr>
    <a:overrideClrMapping bg1="dk1" tx1="lt1" bg2="dk2" tx2="lt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Picture chart 4">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1662C-ADFA-F747-9909-AF0A7CD869D0}"/>
              </a:ext>
            </a:extLst>
          </p:cNvPr>
          <p:cNvSpPr>
            <a:spLocks noGrp="1"/>
          </p:cNvSpPr>
          <p:nvPr>
            <p:ph type="title"/>
          </p:nvPr>
        </p:nvSpPr>
        <p:spPr>
          <a:xfrm>
            <a:off x="436419" y="561108"/>
            <a:ext cx="6071958" cy="1348373"/>
          </a:xfrm>
        </p:spPr>
        <p:txBody>
          <a:bodyPr/>
          <a:lstStyle/>
          <a:p>
            <a:r>
              <a:rPr lang="en-GB" dirty="0"/>
              <a:t>Click to edit Master title style</a:t>
            </a:r>
            <a:endParaRPr lang="en-US" dirty="0"/>
          </a:p>
        </p:txBody>
      </p:sp>
      <p:sp>
        <p:nvSpPr>
          <p:cNvPr id="3" name="Text Placeholder 13">
            <a:extLst>
              <a:ext uri="{FF2B5EF4-FFF2-40B4-BE49-F238E27FC236}">
                <a16:creationId xmlns:a16="http://schemas.microsoft.com/office/drawing/2014/main" id="{C15038ED-D253-134A-91C1-0C2F6C66B64C}"/>
              </a:ext>
            </a:extLst>
          </p:cNvPr>
          <p:cNvSpPr>
            <a:spLocks noGrp="1"/>
          </p:cNvSpPr>
          <p:nvPr>
            <p:ph type="body" sz="quarter" idx="20"/>
          </p:nvPr>
        </p:nvSpPr>
        <p:spPr>
          <a:xfrm>
            <a:off x="13151224" y="2179481"/>
            <a:ext cx="2568388" cy="2392519"/>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13">
            <a:extLst>
              <a:ext uri="{FF2B5EF4-FFF2-40B4-BE49-F238E27FC236}">
                <a16:creationId xmlns:a16="http://schemas.microsoft.com/office/drawing/2014/main" id="{E09AB1F4-C391-1342-92B3-89BFD2058E9D}"/>
              </a:ext>
            </a:extLst>
          </p:cNvPr>
          <p:cNvSpPr>
            <a:spLocks noGrp="1"/>
          </p:cNvSpPr>
          <p:nvPr>
            <p:ph type="body" sz="quarter" idx="21"/>
          </p:nvPr>
        </p:nvSpPr>
        <p:spPr>
          <a:xfrm>
            <a:off x="14165418" y="1909481"/>
            <a:ext cx="540000" cy="540000"/>
          </a:xfrm>
          <a:prstGeom prst="ellipse">
            <a:avLst/>
          </a:prstGeom>
          <a:gradFill>
            <a:gsLst>
              <a:gs pos="100000">
                <a:srgbClr val="00B050"/>
              </a:gs>
              <a:gs pos="100000">
                <a:srgbClr val="902082"/>
              </a:gs>
            </a:gsLst>
            <a:lin ang="0" scaled="0"/>
          </a:gradFill>
          <a:ln w="12700">
            <a:solidFill>
              <a:schemeClr val="bg1"/>
            </a:solidFill>
          </a:ln>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endParaRPr lang="en-US" dirty="0"/>
          </a:p>
        </p:txBody>
      </p:sp>
      <p:sp>
        <p:nvSpPr>
          <p:cNvPr id="7" name="Content Placeholder 2">
            <a:extLst>
              <a:ext uri="{FF2B5EF4-FFF2-40B4-BE49-F238E27FC236}">
                <a16:creationId xmlns:a16="http://schemas.microsoft.com/office/drawing/2014/main" id="{A9A13AF7-4054-4748-A3B9-067711308F09}"/>
              </a:ext>
            </a:extLst>
          </p:cNvPr>
          <p:cNvSpPr>
            <a:spLocks noGrp="1"/>
          </p:cNvSpPr>
          <p:nvPr>
            <p:ph idx="1"/>
          </p:nvPr>
        </p:nvSpPr>
        <p:spPr>
          <a:xfrm>
            <a:off x="436418" y="2077467"/>
            <a:ext cx="4946237" cy="1472557"/>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Text Placeholder 13">
            <a:extLst>
              <a:ext uri="{FF2B5EF4-FFF2-40B4-BE49-F238E27FC236}">
                <a16:creationId xmlns:a16="http://schemas.microsoft.com/office/drawing/2014/main" id="{8A347BDD-9377-D64A-8F04-E6A47B66B294}"/>
              </a:ext>
            </a:extLst>
          </p:cNvPr>
          <p:cNvSpPr>
            <a:spLocks noGrp="1"/>
          </p:cNvSpPr>
          <p:nvPr>
            <p:ph type="body" sz="quarter" idx="22"/>
          </p:nvPr>
        </p:nvSpPr>
        <p:spPr>
          <a:xfrm>
            <a:off x="524436" y="4774763"/>
            <a:ext cx="3281082" cy="1472557"/>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9" name="Text Placeholder 13">
            <a:extLst>
              <a:ext uri="{FF2B5EF4-FFF2-40B4-BE49-F238E27FC236}">
                <a16:creationId xmlns:a16="http://schemas.microsoft.com/office/drawing/2014/main" id="{D8C65E04-3425-124B-BF74-EBD97B4B99BA}"/>
              </a:ext>
            </a:extLst>
          </p:cNvPr>
          <p:cNvSpPr>
            <a:spLocks noGrp="1"/>
          </p:cNvSpPr>
          <p:nvPr>
            <p:ph type="body" sz="quarter" idx="23"/>
          </p:nvPr>
        </p:nvSpPr>
        <p:spPr>
          <a:xfrm>
            <a:off x="1894977" y="4504763"/>
            <a:ext cx="540000" cy="540000"/>
          </a:xfrm>
          <a:prstGeom prst="ellipse">
            <a:avLst/>
          </a:prstGeom>
          <a:solidFill>
            <a:srgbClr val="00B050"/>
          </a:solidFill>
          <a:ln w="12700">
            <a:solidFill>
              <a:schemeClr val="bg1"/>
            </a:solidFill>
          </a:ln>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endParaRPr lang="en-US" dirty="0"/>
          </a:p>
        </p:txBody>
      </p:sp>
    </p:spTree>
    <p:extLst>
      <p:ext uri="{BB962C8B-B14F-4D97-AF65-F5344CB8AC3E}">
        <p14:creationId xmlns:p14="http://schemas.microsoft.com/office/powerpoint/2010/main" val="3702212138"/>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5B9CE-C608-459E-B677-B8B39504029F}"/>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C115C72A-5F83-457F-919D-8B7EB732D1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5C022DC5-9224-43C0-B47E-9D54F0295ACA}"/>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5" name="Footer Placeholder 4">
            <a:extLst>
              <a:ext uri="{FF2B5EF4-FFF2-40B4-BE49-F238E27FC236}">
                <a16:creationId xmlns:a16="http://schemas.microsoft.com/office/drawing/2014/main" id="{9055B5A5-A174-4A9D-A3E5-6D7F4BF2208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16691C5-F487-435F-BD10-D06416FDA611}"/>
              </a:ext>
            </a:extLst>
          </p:cNvPr>
          <p:cNvSpPr>
            <a:spLocks noGrp="1"/>
          </p:cNvSpPr>
          <p:nvPr>
            <p:ph type="sldNum" sz="quarter" idx="12"/>
          </p:nvPr>
        </p:nvSpPr>
        <p:spPr/>
        <p:txBody>
          <a:bodyPr/>
          <a:lstStyle/>
          <a:p>
            <a:fld id="{48F63A3B-78C7-47BE-AE5E-E10140E04643}" type="slidenum">
              <a:rPr lang="en-US" smtClean="0"/>
              <a:t>‹#›</a:t>
            </a:fld>
            <a:endParaRPr lang="en-US" dirty="0"/>
          </a:p>
        </p:txBody>
      </p:sp>
      <p:sp>
        <p:nvSpPr>
          <p:cNvPr id="7" name="Rectangle 6">
            <a:extLst>
              <a:ext uri="{FF2B5EF4-FFF2-40B4-BE49-F238E27FC236}">
                <a16:creationId xmlns:a16="http://schemas.microsoft.com/office/drawing/2014/main" id="{CB1DC61A-659C-4EEF-9D9A-F49A3C1151E6}"/>
              </a:ext>
            </a:extLst>
          </p:cNvPr>
          <p:cNvSpPr>
            <a:spLocks noChangeArrowheads="1"/>
          </p:cNvSpPr>
          <p:nvPr userDrawn="1"/>
        </p:nvSpPr>
        <p:spPr bwMode="auto">
          <a:xfrm>
            <a:off x="2" y="0"/>
            <a:ext cx="16257588" cy="915246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a:effectLst/>
        </p:spPr>
        <p:txBody>
          <a:bodyPr vert="horz" wrap="square" lIns="48768" tIns="48768" rIns="48768" bIns="48768" numCol="1" anchor="t" anchorCtr="0" compatLnSpc="1">
            <a:prstTxWarp prst="textNoShape">
              <a:avLst/>
            </a:prstTxWarp>
          </a:bodyPr>
          <a:lstStyle/>
          <a:p>
            <a:endParaRPr lang="en-GB" sz="2400"/>
          </a:p>
        </p:txBody>
      </p:sp>
    </p:spTree>
    <p:extLst>
      <p:ext uri="{BB962C8B-B14F-4D97-AF65-F5344CB8AC3E}">
        <p14:creationId xmlns:p14="http://schemas.microsoft.com/office/powerpoint/2010/main" val="1664524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Title and content - purple 5">
    <p:bg>
      <p:bgPr>
        <a:solidFill>
          <a:schemeClr val="tx1"/>
        </a:solid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69B373C3-C9E1-AB4E-B66B-04FC35C1A05A}"/>
              </a:ext>
            </a:extLst>
          </p:cNvPr>
          <p:cNvSpPr>
            <a:spLocks noGrp="1"/>
          </p:cNvSpPr>
          <p:nvPr>
            <p:ph type="title"/>
          </p:nvPr>
        </p:nvSpPr>
        <p:spPr>
          <a:xfrm>
            <a:off x="436418" y="561109"/>
            <a:ext cx="5466841" cy="1361820"/>
          </a:xfrm>
        </p:spPr>
        <p:txBody>
          <a:bodyPr/>
          <a:lstStyle/>
          <a:p>
            <a:r>
              <a:rPr lang="en-GB" dirty="0"/>
              <a:t>Click to edit Master title style</a:t>
            </a:r>
            <a:endParaRPr lang="en-US" dirty="0"/>
          </a:p>
        </p:txBody>
      </p:sp>
      <p:sp>
        <p:nvSpPr>
          <p:cNvPr id="13" name="Text Placeholder 13">
            <a:extLst>
              <a:ext uri="{FF2B5EF4-FFF2-40B4-BE49-F238E27FC236}">
                <a16:creationId xmlns:a16="http://schemas.microsoft.com/office/drawing/2014/main" id="{3856C4D7-9040-B24F-970D-C4A094A97340}"/>
              </a:ext>
            </a:extLst>
          </p:cNvPr>
          <p:cNvSpPr>
            <a:spLocks noGrp="1"/>
          </p:cNvSpPr>
          <p:nvPr>
            <p:ph type="body" sz="quarter" idx="11"/>
          </p:nvPr>
        </p:nvSpPr>
        <p:spPr>
          <a:xfrm>
            <a:off x="561040" y="2484038"/>
            <a:ext cx="6902078" cy="5005974"/>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4" name="Text Placeholder 13">
            <a:extLst>
              <a:ext uri="{FF2B5EF4-FFF2-40B4-BE49-F238E27FC236}">
                <a16:creationId xmlns:a16="http://schemas.microsoft.com/office/drawing/2014/main" id="{EFB8E7A4-C943-3D47-A63A-5956243E34DC}"/>
              </a:ext>
            </a:extLst>
          </p:cNvPr>
          <p:cNvSpPr>
            <a:spLocks noGrp="1"/>
          </p:cNvSpPr>
          <p:nvPr>
            <p:ph type="body" sz="quarter" idx="12"/>
          </p:nvPr>
        </p:nvSpPr>
        <p:spPr>
          <a:xfrm>
            <a:off x="8306545" y="2484038"/>
            <a:ext cx="6902078" cy="5005974"/>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4130755942"/>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person 5">
    <p:bg>
      <p:bgPr>
        <a:solidFill>
          <a:schemeClr val="tx1"/>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E41AAE7-5626-D34D-B8A6-0873F6881DFF}"/>
              </a:ext>
            </a:extLst>
          </p:cNvPr>
          <p:cNvSpPr>
            <a:spLocks noGrp="1"/>
          </p:cNvSpPr>
          <p:nvPr>
            <p:ph type="title"/>
          </p:nvPr>
        </p:nvSpPr>
        <p:spPr>
          <a:xfrm>
            <a:off x="436419" y="561109"/>
            <a:ext cx="4996194" cy="1361820"/>
          </a:xfrm>
        </p:spPr>
        <p:txBody>
          <a:bodyPr/>
          <a:lstStyle/>
          <a:p>
            <a:r>
              <a:rPr lang="en-GB" dirty="0"/>
              <a:t>Click to edit Master title style</a:t>
            </a:r>
            <a:endParaRPr lang="en-US" dirty="0"/>
          </a:p>
        </p:txBody>
      </p:sp>
      <p:sp>
        <p:nvSpPr>
          <p:cNvPr id="8" name="Rectangular Callout 15">
            <a:extLst>
              <a:ext uri="{FF2B5EF4-FFF2-40B4-BE49-F238E27FC236}">
                <a16:creationId xmlns:a16="http://schemas.microsoft.com/office/drawing/2014/main" id="{FD943534-A136-8144-A0D4-84380F4B5551}"/>
              </a:ext>
            </a:extLst>
          </p:cNvPr>
          <p:cNvSpPr/>
          <p:nvPr userDrawn="1"/>
        </p:nvSpPr>
        <p:spPr>
          <a:xfrm rot="5400000">
            <a:off x="11692217" y="-376514"/>
            <a:ext cx="2225489" cy="4578723"/>
          </a:xfrm>
          <a:custGeom>
            <a:avLst/>
            <a:gdLst>
              <a:gd name="connsiteX0" fmla="*/ 0 w 3590365"/>
              <a:gd name="connsiteY0" fmla="*/ 0 h 3604933"/>
              <a:gd name="connsiteX1" fmla="*/ 598394 w 3590365"/>
              <a:gd name="connsiteY1" fmla="*/ 0 h 3604933"/>
              <a:gd name="connsiteX2" fmla="*/ 598394 w 3590365"/>
              <a:gd name="connsiteY2" fmla="*/ 0 h 3604933"/>
              <a:gd name="connsiteX3" fmla="*/ 1495985 w 3590365"/>
              <a:gd name="connsiteY3" fmla="*/ 0 h 3604933"/>
              <a:gd name="connsiteX4" fmla="*/ 3590365 w 3590365"/>
              <a:gd name="connsiteY4" fmla="*/ 0 h 3604933"/>
              <a:gd name="connsiteX5" fmla="*/ 3590365 w 3590365"/>
              <a:gd name="connsiteY5" fmla="*/ 2102878 h 3604933"/>
              <a:gd name="connsiteX6" fmla="*/ 3590365 w 3590365"/>
              <a:gd name="connsiteY6" fmla="*/ 2102878 h 3604933"/>
              <a:gd name="connsiteX7" fmla="*/ 3590365 w 3590365"/>
              <a:gd name="connsiteY7" fmla="*/ 3004111 h 3604933"/>
              <a:gd name="connsiteX8" fmla="*/ 3590365 w 3590365"/>
              <a:gd name="connsiteY8" fmla="*/ 3604933 h 3604933"/>
              <a:gd name="connsiteX9" fmla="*/ 1495985 w 3590365"/>
              <a:gd name="connsiteY9" fmla="*/ 3604933 h 3604933"/>
              <a:gd name="connsiteX10" fmla="*/ 1377408 w 3590365"/>
              <a:gd name="connsiteY10" fmla="*/ 3896788 h 3604933"/>
              <a:gd name="connsiteX11" fmla="*/ 598394 w 3590365"/>
              <a:gd name="connsiteY11" fmla="*/ 3604933 h 3604933"/>
              <a:gd name="connsiteX12" fmla="*/ 0 w 3590365"/>
              <a:gd name="connsiteY12" fmla="*/ 3604933 h 3604933"/>
              <a:gd name="connsiteX13" fmla="*/ 0 w 3590365"/>
              <a:gd name="connsiteY13" fmla="*/ 3004111 h 3604933"/>
              <a:gd name="connsiteX14" fmla="*/ 0 w 3590365"/>
              <a:gd name="connsiteY14" fmla="*/ 2102878 h 3604933"/>
              <a:gd name="connsiteX15" fmla="*/ 0 w 3590365"/>
              <a:gd name="connsiteY15" fmla="*/ 2102878 h 3604933"/>
              <a:gd name="connsiteX16" fmla="*/ 0 w 3590365"/>
              <a:gd name="connsiteY16" fmla="*/ 0 h 3604933"/>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495985 w 3590365"/>
              <a:gd name="connsiteY9" fmla="*/ 3604933 h 3896788"/>
              <a:gd name="connsiteX10" fmla="*/ 1377408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7408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7411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1064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590365" h="3896788">
                <a:moveTo>
                  <a:pt x="0" y="0"/>
                </a:moveTo>
                <a:lnTo>
                  <a:pt x="598394" y="0"/>
                </a:lnTo>
                <a:lnTo>
                  <a:pt x="598394" y="0"/>
                </a:lnTo>
                <a:lnTo>
                  <a:pt x="1495985" y="0"/>
                </a:lnTo>
                <a:lnTo>
                  <a:pt x="3590365" y="0"/>
                </a:lnTo>
                <a:lnTo>
                  <a:pt x="3590365" y="2102878"/>
                </a:lnTo>
                <a:lnTo>
                  <a:pt x="3590365" y="2102878"/>
                </a:lnTo>
                <a:lnTo>
                  <a:pt x="3590365" y="3004111"/>
                </a:lnTo>
                <a:lnTo>
                  <a:pt x="3590365" y="3604933"/>
                </a:lnTo>
                <a:lnTo>
                  <a:pt x="1661088" y="3604933"/>
                </a:lnTo>
                <a:lnTo>
                  <a:pt x="1371064" y="3896788"/>
                </a:lnTo>
                <a:cubicBezTo>
                  <a:pt x="1371741" y="3799503"/>
                  <a:pt x="1372417" y="3702218"/>
                  <a:pt x="1373094" y="3604933"/>
                </a:cubicBezTo>
                <a:lnTo>
                  <a:pt x="0" y="3604933"/>
                </a:lnTo>
                <a:lnTo>
                  <a:pt x="0" y="3004111"/>
                </a:lnTo>
                <a:lnTo>
                  <a:pt x="0" y="2102878"/>
                </a:lnTo>
                <a:lnTo>
                  <a:pt x="0" y="2102878"/>
                </a:lnTo>
                <a:lnTo>
                  <a:pt x="0" y="0"/>
                </a:lnTo>
                <a:close/>
              </a:path>
            </a:pathLst>
          </a:cu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Placeholder 21">
            <a:extLst>
              <a:ext uri="{FF2B5EF4-FFF2-40B4-BE49-F238E27FC236}">
                <a16:creationId xmlns:a16="http://schemas.microsoft.com/office/drawing/2014/main" id="{90C532C2-71B4-BF4A-BCCC-730B99B6CEDB}"/>
              </a:ext>
            </a:extLst>
          </p:cNvPr>
          <p:cNvSpPr>
            <a:spLocks noGrp="1"/>
          </p:cNvSpPr>
          <p:nvPr>
            <p:ph type="body" sz="quarter" idx="11"/>
          </p:nvPr>
        </p:nvSpPr>
        <p:spPr>
          <a:xfrm>
            <a:off x="10878765" y="800102"/>
            <a:ext cx="4215558" cy="2225489"/>
          </a:xfrm>
        </p:spPr>
        <p:txBody>
          <a:bodyPr lIns="180000" tIns="180000" rIns="180000" bIns="180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2">
            <a:extLst>
              <a:ext uri="{FF2B5EF4-FFF2-40B4-BE49-F238E27FC236}">
                <a16:creationId xmlns:a16="http://schemas.microsoft.com/office/drawing/2014/main" id="{66C61826-FD3A-AD4F-83A1-6A37574EE826}"/>
              </a:ext>
            </a:extLst>
          </p:cNvPr>
          <p:cNvSpPr>
            <a:spLocks noGrp="1"/>
          </p:cNvSpPr>
          <p:nvPr>
            <p:ph idx="1"/>
          </p:nvPr>
        </p:nvSpPr>
        <p:spPr>
          <a:xfrm>
            <a:off x="436418" y="2077467"/>
            <a:ext cx="4946237" cy="1472557"/>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4" name="Rectangular Callout 15">
            <a:extLst>
              <a:ext uri="{FF2B5EF4-FFF2-40B4-BE49-F238E27FC236}">
                <a16:creationId xmlns:a16="http://schemas.microsoft.com/office/drawing/2014/main" id="{5863929E-71CF-2741-BA8E-4D55511C6474}"/>
              </a:ext>
            </a:extLst>
          </p:cNvPr>
          <p:cNvSpPr/>
          <p:nvPr userDrawn="1"/>
        </p:nvSpPr>
        <p:spPr>
          <a:xfrm rot="5400000">
            <a:off x="11729309" y="3936740"/>
            <a:ext cx="3180226" cy="3549800"/>
          </a:xfrm>
          <a:custGeom>
            <a:avLst/>
            <a:gdLst>
              <a:gd name="connsiteX0" fmla="*/ 0 w 3590365"/>
              <a:gd name="connsiteY0" fmla="*/ 0 h 3604933"/>
              <a:gd name="connsiteX1" fmla="*/ 598394 w 3590365"/>
              <a:gd name="connsiteY1" fmla="*/ 0 h 3604933"/>
              <a:gd name="connsiteX2" fmla="*/ 598394 w 3590365"/>
              <a:gd name="connsiteY2" fmla="*/ 0 h 3604933"/>
              <a:gd name="connsiteX3" fmla="*/ 1495985 w 3590365"/>
              <a:gd name="connsiteY3" fmla="*/ 0 h 3604933"/>
              <a:gd name="connsiteX4" fmla="*/ 3590365 w 3590365"/>
              <a:gd name="connsiteY4" fmla="*/ 0 h 3604933"/>
              <a:gd name="connsiteX5" fmla="*/ 3590365 w 3590365"/>
              <a:gd name="connsiteY5" fmla="*/ 2102878 h 3604933"/>
              <a:gd name="connsiteX6" fmla="*/ 3590365 w 3590365"/>
              <a:gd name="connsiteY6" fmla="*/ 2102878 h 3604933"/>
              <a:gd name="connsiteX7" fmla="*/ 3590365 w 3590365"/>
              <a:gd name="connsiteY7" fmla="*/ 3004111 h 3604933"/>
              <a:gd name="connsiteX8" fmla="*/ 3590365 w 3590365"/>
              <a:gd name="connsiteY8" fmla="*/ 3604933 h 3604933"/>
              <a:gd name="connsiteX9" fmla="*/ 1495985 w 3590365"/>
              <a:gd name="connsiteY9" fmla="*/ 3604933 h 3604933"/>
              <a:gd name="connsiteX10" fmla="*/ 1377408 w 3590365"/>
              <a:gd name="connsiteY10" fmla="*/ 3896788 h 3604933"/>
              <a:gd name="connsiteX11" fmla="*/ 598394 w 3590365"/>
              <a:gd name="connsiteY11" fmla="*/ 3604933 h 3604933"/>
              <a:gd name="connsiteX12" fmla="*/ 0 w 3590365"/>
              <a:gd name="connsiteY12" fmla="*/ 3604933 h 3604933"/>
              <a:gd name="connsiteX13" fmla="*/ 0 w 3590365"/>
              <a:gd name="connsiteY13" fmla="*/ 3004111 h 3604933"/>
              <a:gd name="connsiteX14" fmla="*/ 0 w 3590365"/>
              <a:gd name="connsiteY14" fmla="*/ 2102878 h 3604933"/>
              <a:gd name="connsiteX15" fmla="*/ 0 w 3590365"/>
              <a:gd name="connsiteY15" fmla="*/ 2102878 h 3604933"/>
              <a:gd name="connsiteX16" fmla="*/ 0 w 3590365"/>
              <a:gd name="connsiteY16" fmla="*/ 0 h 3604933"/>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495985 w 3590365"/>
              <a:gd name="connsiteY9" fmla="*/ 3604933 h 3896788"/>
              <a:gd name="connsiteX10" fmla="*/ 1377408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7408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7411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1064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964114"/>
              <a:gd name="connsiteX1" fmla="*/ 598394 w 3590365"/>
              <a:gd name="connsiteY1" fmla="*/ 0 h 3964114"/>
              <a:gd name="connsiteX2" fmla="*/ 598394 w 3590365"/>
              <a:gd name="connsiteY2" fmla="*/ 0 h 3964114"/>
              <a:gd name="connsiteX3" fmla="*/ 1495985 w 3590365"/>
              <a:gd name="connsiteY3" fmla="*/ 0 h 3964114"/>
              <a:gd name="connsiteX4" fmla="*/ 3590365 w 3590365"/>
              <a:gd name="connsiteY4" fmla="*/ 0 h 3964114"/>
              <a:gd name="connsiteX5" fmla="*/ 3590365 w 3590365"/>
              <a:gd name="connsiteY5" fmla="*/ 2102878 h 3964114"/>
              <a:gd name="connsiteX6" fmla="*/ 3590365 w 3590365"/>
              <a:gd name="connsiteY6" fmla="*/ 2102878 h 3964114"/>
              <a:gd name="connsiteX7" fmla="*/ 3590365 w 3590365"/>
              <a:gd name="connsiteY7" fmla="*/ 3004111 h 3964114"/>
              <a:gd name="connsiteX8" fmla="*/ 3590365 w 3590365"/>
              <a:gd name="connsiteY8" fmla="*/ 3604933 h 3964114"/>
              <a:gd name="connsiteX9" fmla="*/ 1661088 w 3590365"/>
              <a:gd name="connsiteY9" fmla="*/ 3604933 h 3964114"/>
              <a:gd name="connsiteX10" fmla="*/ 1376739 w 3590365"/>
              <a:gd name="connsiteY10" fmla="*/ 3964114 h 3964114"/>
              <a:gd name="connsiteX11" fmla="*/ 1373094 w 3590365"/>
              <a:gd name="connsiteY11" fmla="*/ 3604933 h 3964114"/>
              <a:gd name="connsiteX12" fmla="*/ 0 w 3590365"/>
              <a:gd name="connsiteY12" fmla="*/ 3604933 h 3964114"/>
              <a:gd name="connsiteX13" fmla="*/ 0 w 3590365"/>
              <a:gd name="connsiteY13" fmla="*/ 3004111 h 3964114"/>
              <a:gd name="connsiteX14" fmla="*/ 0 w 3590365"/>
              <a:gd name="connsiteY14" fmla="*/ 2102878 h 3964114"/>
              <a:gd name="connsiteX15" fmla="*/ 0 w 3590365"/>
              <a:gd name="connsiteY15" fmla="*/ 2102878 h 3964114"/>
              <a:gd name="connsiteX16" fmla="*/ 0 w 3590365"/>
              <a:gd name="connsiteY16" fmla="*/ 0 h 3964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590365" h="3964114">
                <a:moveTo>
                  <a:pt x="0" y="0"/>
                </a:moveTo>
                <a:lnTo>
                  <a:pt x="598394" y="0"/>
                </a:lnTo>
                <a:lnTo>
                  <a:pt x="598394" y="0"/>
                </a:lnTo>
                <a:lnTo>
                  <a:pt x="1495985" y="0"/>
                </a:lnTo>
                <a:lnTo>
                  <a:pt x="3590365" y="0"/>
                </a:lnTo>
                <a:lnTo>
                  <a:pt x="3590365" y="2102878"/>
                </a:lnTo>
                <a:lnTo>
                  <a:pt x="3590365" y="2102878"/>
                </a:lnTo>
                <a:lnTo>
                  <a:pt x="3590365" y="3004111"/>
                </a:lnTo>
                <a:lnTo>
                  <a:pt x="3590365" y="3604933"/>
                </a:lnTo>
                <a:lnTo>
                  <a:pt x="1661088" y="3604933"/>
                </a:lnTo>
                <a:lnTo>
                  <a:pt x="1376739" y="3964114"/>
                </a:lnTo>
                <a:cubicBezTo>
                  <a:pt x="1377416" y="3866829"/>
                  <a:pt x="1372417" y="3702218"/>
                  <a:pt x="1373094" y="3604933"/>
                </a:cubicBezTo>
                <a:lnTo>
                  <a:pt x="0" y="3604933"/>
                </a:lnTo>
                <a:lnTo>
                  <a:pt x="0" y="3004111"/>
                </a:lnTo>
                <a:lnTo>
                  <a:pt x="0" y="2102878"/>
                </a:lnTo>
                <a:lnTo>
                  <a:pt x="0" y="2102878"/>
                </a:lnTo>
                <a:lnTo>
                  <a:pt x="0" y="0"/>
                </a:lnTo>
                <a:close/>
              </a:path>
            </a:pathLst>
          </a:cu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ular Callout 15">
            <a:extLst>
              <a:ext uri="{FF2B5EF4-FFF2-40B4-BE49-F238E27FC236}">
                <a16:creationId xmlns:a16="http://schemas.microsoft.com/office/drawing/2014/main" id="{E9633779-E3A7-F046-8C43-F22817F7C785}"/>
              </a:ext>
            </a:extLst>
          </p:cNvPr>
          <p:cNvSpPr/>
          <p:nvPr userDrawn="1"/>
        </p:nvSpPr>
        <p:spPr>
          <a:xfrm rot="5400000" flipV="1">
            <a:off x="3055866" y="4602235"/>
            <a:ext cx="1657344" cy="4124928"/>
          </a:xfrm>
          <a:custGeom>
            <a:avLst/>
            <a:gdLst>
              <a:gd name="connsiteX0" fmla="*/ 0 w 3590365"/>
              <a:gd name="connsiteY0" fmla="*/ 0 h 3604933"/>
              <a:gd name="connsiteX1" fmla="*/ 598394 w 3590365"/>
              <a:gd name="connsiteY1" fmla="*/ 0 h 3604933"/>
              <a:gd name="connsiteX2" fmla="*/ 598394 w 3590365"/>
              <a:gd name="connsiteY2" fmla="*/ 0 h 3604933"/>
              <a:gd name="connsiteX3" fmla="*/ 1495985 w 3590365"/>
              <a:gd name="connsiteY3" fmla="*/ 0 h 3604933"/>
              <a:gd name="connsiteX4" fmla="*/ 3590365 w 3590365"/>
              <a:gd name="connsiteY4" fmla="*/ 0 h 3604933"/>
              <a:gd name="connsiteX5" fmla="*/ 3590365 w 3590365"/>
              <a:gd name="connsiteY5" fmla="*/ 2102878 h 3604933"/>
              <a:gd name="connsiteX6" fmla="*/ 3590365 w 3590365"/>
              <a:gd name="connsiteY6" fmla="*/ 2102878 h 3604933"/>
              <a:gd name="connsiteX7" fmla="*/ 3590365 w 3590365"/>
              <a:gd name="connsiteY7" fmla="*/ 3004111 h 3604933"/>
              <a:gd name="connsiteX8" fmla="*/ 3590365 w 3590365"/>
              <a:gd name="connsiteY8" fmla="*/ 3604933 h 3604933"/>
              <a:gd name="connsiteX9" fmla="*/ 1495985 w 3590365"/>
              <a:gd name="connsiteY9" fmla="*/ 3604933 h 3604933"/>
              <a:gd name="connsiteX10" fmla="*/ 1377408 w 3590365"/>
              <a:gd name="connsiteY10" fmla="*/ 3896788 h 3604933"/>
              <a:gd name="connsiteX11" fmla="*/ 598394 w 3590365"/>
              <a:gd name="connsiteY11" fmla="*/ 3604933 h 3604933"/>
              <a:gd name="connsiteX12" fmla="*/ 0 w 3590365"/>
              <a:gd name="connsiteY12" fmla="*/ 3604933 h 3604933"/>
              <a:gd name="connsiteX13" fmla="*/ 0 w 3590365"/>
              <a:gd name="connsiteY13" fmla="*/ 3004111 h 3604933"/>
              <a:gd name="connsiteX14" fmla="*/ 0 w 3590365"/>
              <a:gd name="connsiteY14" fmla="*/ 2102878 h 3604933"/>
              <a:gd name="connsiteX15" fmla="*/ 0 w 3590365"/>
              <a:gd name="connsiteY15" fmla="*/ 2102878 h 3604933"/>
              <a:gd name="connsiteX16" fmla="*/ 0 w 3590365"/>
              <a:gd name="connsiteY16" fmla="*/ 0 h 3604933"/>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495985 w 3590365"/>
              <a:gd name="connsiteY9" fmla="*/ 3604933 h 3896788"/>
              <a:gd name="connsiteX10" fmla="*/ 1377408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7408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7411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1064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1064 w 3590365"/>
              <a:gd name="connsiteY10" fmla="*/ 3896788 h 3896788"/>
              <a:gd name="connsiteX11" fmla="*/ 1198948 w 3590365"/>
              <a:gd name="connsiteY11" fmla="*/ 3609669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87319"/>
              <a:gd name="connsiteX1" fmla="*/ 598394 w 3590365"/>
              <a:gd name="connsiteY1" fmla="*/ 0 h 3887319"/>
              <a:gd name="connsiteX2" fmla="*/ 598394 w 3590365"/>
              <a:gd name="connsiteY2" fmla="*/ 0 h 3887319"/>
              <a:gd name="connsiteX3" fmla="*/ 1495985 w 3590365"/>
              <a:gd name="connsiteY3" fmla="*/ 0 h 3887319"/>
              <a:gd name="connsiteX4" fmla="*/ 3590365 w 3590365"/>
              <a:gd name="connsiteY4" fmla="*/ 0 h 3887319"/>
              <a:gd name="connsiteX5" fmla="*/ 3590365 w 3590365"/>
              <a:gd name="connsiteY5" fmla="*/ 2102878 h 3887319"/>
              <a:gd name="connsiteX6" fmla="*/ 3590365 w 3590365"/>
              <a:gd name="connsiteY6" fmla="*/ 2102878 h 3887319"/>
              <a:gd name="connsiteX7" fmla="*/ 3590365 w 3590365"/>
              <a:gd name="connsiteY7" fmla="*/ 3004111 h 3887319"/>
              <a:gd name="connsiteX8" fmla="*/ 3590365 w 3590365"/>
              <a:gd name="connsiteY8" fmla="*/ 3604933 h 3887319"/>
              <a:gd name="connsiteX9" fmla="*/ 1661088 w 3590365"/>
              <a:gd name="connsiteY9" fmla="*/ 3604933 h 3887319"/>
              <a:gd name="connsiteX10" fmla="*/ 1218686 w 3590365"/>
              <a:gd name="connsiteY10" fmla="*/ 3887319 h 3887319"/>
              <a:gd name="connsiteX11" fmla="*/ 1198948 w 3590365"/>
              <a:gd name="connsiteY11" fmla="*/ 3609669 h 3887319"/>
              <a:gd name="connsiteX12" fmla="*/ 0 w 3590365"/>
              <a:gd name="connsiteY12" fmla="*/ 3604933 h 3887319"/>
              <a:gd name="connsiteX13" fmla="*/ 0 w 3590365"/>
              <a:gd name="connsiteY13" fmla="*/ 3004111 h 3887319"/>
              <a:gd name="connsiteX14" fmla="*/ 0 w 3590365"/>
              <a:gd name="connsiteY14" fmla="*/ 2102878 h 3887319"/>
              <a:gd name="connsiteX15" fmla="*/ 0 w 3590365"/>
              <a:gd name="connsiteY15" fmla="*/ 2102878 h 3887319"/>
              <a:gd name="connsiteX16" fmla="*/ 0 w 3590365"/>
              <a:gd name="connsiteY16" fmla="*/ 0 h 3887319"/>
              <a:gd name="connsiteX0" fmla="*/ 0 w 3590365"/>
              <a:gd name="connsiteY0" fmla="*/ 0 h 3887319"/>
              <a:gd name="connsiteX1" fmla="*/ 598394 w 3590365"/>
              <a:gd name="connsiteY1" fmla="*/ 0 h 3887319"/>
              <a:gd name="connsiteX2" fmla="*/ 598394 w 3590365"/>
              <a:gd name="connsiteY2" fmla="*/ 0 h 3887319"/>
              <a:gd name="connsiteX3" fmla="*/ 1495985 w 3590365"/>
              <a:gd name="connsiteY3" fmla="*/ 0 h 3887319"/>
              <a:gd name="connsiteX4" fmla="*/ 3590365 w 3590365"/>
              <a:gd name="connsiteY4" fmla="*/ 0 h 3887319"/>
              <a:gd name="connsiteX5" fmla="*/ 3590365 w 3590365"/>
              <a:gd name="connsiteY5" fmla="*/ 2102878 h 3887319"/>
              <a:gd name="connsiteX6" fmla="*/ 3590365 w 3590365"/>
              <a:gd name="connsiteY6" fmla="*/ 2102878 h 3887319"/>
              <a:gd name="connsiteX7" fmla="*/ 3590365 w 3590365"/>
              <a:gd name="connsiteY7" fmla="*/ 3004111 h 3887319"/>
              <a:gd name="connsiteX8" fmla="*/ 3590365 w 3590365"/>
              <a:gd name="connsiteY8" fmla="*/ 3604933 h 3887319"/>
              <a:gd name="connsiteX9" fmla="*/ 1661088 w 3590365"/>
              <a:gd name="connsiteY9" fmla="*/ 3604933 h 3887319"/>
              <a:gd name="connsiteX10" fmla="*/ 1196916 w 3590365"/>
              <a:gd name="connsiteY10" fmla="*/ 3887319 h 3887319"/>
              <a:gd name="connsiteX11" fmla="*/ 1198948 w 3590365"/>
              <a:gd name="connsiteY11" fmla="*/ 3609669 h 3887319"/>
              <a:gd name="connsiteX12" fmla="*/ 0 w 3590365"/>
              <a:gd name="connsiteY12" fmla="*/ 3604933 h 3887319"/>
              <a:gd name="connsiteX13" fmla="*/ 0 w 3590365"/>
              <a:gd name="connsiteY13" fmla="*/ 3004111 h 3887319"/>
              <a:gd name="connsiteX14" fmla="*/ 0 w 3590365"/>
              <a:gd name="connsiteY14" fmla="*/ 2102878 h 3887319"/>
              <a:gd name="connsiteX15" fmla="*/ 0 w 3590365"/>
              <a:gd name="connsiteY15" fmla="*/ 2102878 h 3887319"/>
              <a:gd name="connsiteX16" fmla="*/ 0 w 3590365"/>
              <a:gd name="connsiteY16" fmla="*/ 0 h 3887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590365" h="3887319">
                <a:moveTo>
                  <a:pt x="0" y="0"/>
                </a:moveTo>
                <a:lnTo>
                  <a:pt x="598394" y="0"/>
                </a:lnTo>
                <a:lnTo>
                  <a:pt x="598394" y="0"/>
                </a:lnTo>
                <a:lnTo>
                  <a:pt x="1495985" y="0"/>
                </a:lnTo>
                <a:lnTo>
                  <a:pt x="3590365" y="0"/>
                </a:lnTo>
                <a:lnTo>
                  <a:pt x="3590365" y="2102878"/>
                </a:lnTo>
                <a:lnTo>
                  <a:pt x="3590365" y="2102878"/>
                </a:lnTo>
                <a:lnTo>
                  <a:pt x="3590365" y="3004111"/>
                </a:lnTo>
                <a:lnTo>
                  <a:pt x="3590365" y="3604933"/>
                </a:lnTo>
                <a:lnTo>
                  <a:pt x="1661088" y="3604933"/>
                </a:lnTo>
                <a:lnTo>
                  <a:pt x="1196916" y="3887319"/>
                </a:lnTo>
                <a:cubicBezTo>
                  <a:pt x="1197593" y="3790034"/>
                  <a:pt x="1198271" y="3706954"/>
                  <a:pt x="1198948" y="3609669"/>
                </a:cubicBezTo>
                <a:lnTo>
                  <a:pt x="0" y="3604933"/>
                </a:lnTo>
                <a:lnTo>
                  <a:pt x="0" y="3004111"/>
                </a:lnTo>
                <a:lnTo>
                  <a:pt x="0" y="2102878"/>
                </a:lnTo>
                <a:lnTo>
                  <a:pt x="0" y="2102878"/>
                </a:lnTo>
                <a:lnTo>
                  <a:pt x="0" y="0"/>
                </a:lnTo>
                <a:close/>
              </a:path>
            </a:pathLst>
          </a:cu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Placeholder 21">
            <a:extLst>
              <a:ext uri="{FF2B5EF4-FFF2-40B4-BE49-F238E27FC236}">
                <a16:creationId xmlns:a16="http://schemas.microsoft.com/office/drawing/2014/main" id="{500D39C2-BF73-7040-BF53-60F3D8CC87F0}"/>
              </a:ext>
            </a:extLst>
          </p:cNvPr>
          <p:cNvSpPr>
            <a:spLocks noGrp="1"/>
          </p:cNvSpPr>
          <p:nvPr>
            <p:ph type="body" sz="quarter" idx="12"/>
          </p:nvPr>
        </p:nvSpPr>
        <p:spPr>
          <a:xfrm>
            <a:off x="11887294" y="4134972"/>
            <a:ext cx="3207028" cy="3180226"/>
          </a:xfrm>
        </p:spPr>
        <p:txBody>
          <a:bodyPr lIns="180000" tIns="180000" rIns="180000" bIns="180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Text Placeholder 21">
            <a:extLst>
              <a:ext uri="{FF2B5EF4-FFF2-40B4-BE49-F238E27FC236}">
                <a16:creationId xmlns:a16="http://schemas.microsoft.com/office/drawing/2014/main" id="{3C8BCEDF-8929-1F46-BB1A-2510C07812C5}"/>
              </a:ext>
            </a:extLst>
          </p:cNvPr>
          <p:cNvSpPr>
            <a:spLocks noGrp="1"/>
          </p:cNvSpPr>
          <p:nvPr>
            <p:ph type="body" sz="quarter" idx="13"/>
          </p:nvPr>
        </p:nvSpPr>
        <p:spPr>
          <a:xfrm>
            <a:off x="1815446" y="5842749"/>
            <a:ext cx="3845765" cy="1657344"/>
          </a:xfrm>
        </p:spPr>
        <p:txBody>
          <a:bodyPr lIns="180000" tIns="180000" rIns="180000" bIns="180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49663612"/>
      </p:ext>
    </p:extLst>
  </p:cSld>
  <p:clrMapOvr>
    <a:overrideClrMapping bg1="dk1" tx1="lt1" bg2="dk2" tx2="lt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icture chart 5">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CDAE1-4645-D941-8B83-97003EAA1866}"/>
              </a:ext>
            </a:extLst>
          </p:cNvPr>
          <p:cNvSpPr>
            <a:spLocks noGrp="1"/>
          </p:cNvSpPr>
          <p:nvPr>
            <p:ph type="title"/>
          </p:nvPr>
        </p:nvSpPr>
        <p:spPr>
          <a:xfrm>
            <a:off x="436418" y="561109"/>
            <a:ext cx="14703461" cy="685800"/>
          </a:xfrm>
        </p:spPr>
        <p:txBody>
          <a:bodyPr/>
          <a:lstStyle/>
          <a:p>
            <a:r>
              <a:rPr lang="en-GB" dirty="0"/>
              <a:t>Click to edit Master title style</a:t>
            </a:r>
            <a:endParaRPr lang="en-US" dirty="0"/>
          </a:p>
        </p:txBody>
      </p:sp>
      <p:sp>
        <p:nvSpPr>
          <p:cNvPr id="3" name="Text Placeholder 13">
            <a:extLst>
              <a:ext uri="{FF2B5EF4-FFF2-40B4-BE49-F238E27FC236}">
                <a16:creationId xmlns:a16="http://schemas.microsoft.com/office/drawing/2014/main" id="{B9575D16-8DB9-7641-9220-64EB0B390901}"/>
              </a:ext>
            </a:extLst>
          </p:cNvPr>
          <p:cNvSpPr>
            <a:spLocks noGrp="1"/>
          </p:cNvSpPr>
          <p:nvPr>
            <p:ph type="body" sz="quarter" idx="22"/>
          </p:nvPr>
        </p:nvSpPr>
        <p:spPr>
          <a:xfrm>
            <a:off x="524436" y="3606488"/>
            <a:ext cx="4356846" cy="2780865"/>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13">
            <a:extLst>
              <a:ext uri="{FF2B5EF4-FFF2-40B4-BE49-F238E27FC236}">
                <a16:creationId xmlns:a16="http://schemas.microsoft.com/office/drawing/2014/main" id="{79C8E0AF-5523-9642-B57D-BF3D867076A9}"/>
              </a:ext>
            </a:extLst>
          </p:cNvPr>
          <p:cNvSpPr>
            <a:spLocks noGrp="1"/>
          </p:cNvSpPr>
          <p:nvPr>
            <p:ph type="body" sz="quarter" idx="23" hasCustomPrompt="1"/>
          </p:nvPr>
        </p:nvSpPr>
        <p:spPr>
          <a:xfrm>
            <a:off x="2432859" y="3336488"/>
            <a:ext cx="540000" cy="540000"/>
          </a:xfrm>
          <a:prstGeom prst="ellipse">
            <a:avLst/>
          </a:prstGeom>
          <a:gradFill>
            <a:gsLst>
              <a:gs pos="0">
                <a:srgbClr val="3C388E"/>
              </a:gs>
              <a:gs pos="100000">
                <a:srgbClr val="902082"/>
              </a:gs>
            </a:gsLst>
            <a:lin ang="0" scaled="0"/>
          </a:gradFill>
          <a:ln w="12700">
            <a:solidFill>
              <a:schemeClr val="bg1"/>
            </a:solidFill>
          </a:ln>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l</a:t>
            </a:r>
            <a:endParaRPr lang="en-US" dirty="0"/>
          </a:p>
        </p:txBody>
      </p:sp>
      <p:sp>
        <p:nvSpPr>
          <p:cNvPr id="7" name="Content Placeholder 2">
            <a:extLst>
              <a:ext uri="{FF2B5EF4-FFF2-40B4-BE49-F238E27FC236}">
                <a16:creationId xmlns:a16="http://schemas.microsoft.com/office/drawing/2014/main" id="{0AAB4140-2E23-6E49-B87A-49E677F1C92A}"/>
              </a:ext>
            </a:extLst>
          </p:cNvPr>
          <p:cNvSpPr>
            <a:spLocks noGrp="1"/>
          </p:cNvSpPr>
          <p:nvPr>
            <p:ph idx="1"/>
          </p:nvPr>
        </p:nvSpPr>
        <p:spPr>
          <a:xfrm>
            <a:off x="436418" y="1532755"/>
            <a:ext cx="5507182" cy="1277679"/>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2070663257"/>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EF14B-F82F-490B-9309-FB5FCD381AA0}"/>
              </a:ext>
            </a:extLst>
          </p:cNvPr>
          <p:cNvSpPr>
            <a:spLocks noGrp="1"/>
          </p:cNvSpPr>
          <p:nvPr>
            <p:ph type="title"/>
          </p:nvPr>
        </p:nvSpPr>
        <p:spPr>
          <a:xfrm>
            <a:off x="1109242" y="2279652"/>
            <a:ext cx="14022170" cy="3803649"/>
          </a:xfrm>
        </p:spPr>
        <p:txBody>
          <a:bodyPr anchor="b"/>
          <a:lstStyle>
            <a:lvl1pPr>
              <a:defRPr sz="8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5F2CB7C9-50D6-41EB-B4B1-3B09970068A3}"/>
              </a:ext>
            </a:extLst>
          </p:cNvPr>
          <p:cNvSpPr>
            <a:spLocks noGrp="1"/>
          </p:cNvSpPr>
          <p:nvPr>
            <p:ph type="body" idx="1"/>
          </p:nvPr>
        </p:nvSpPr>
        <p:spPr>
          <a:xfrm>
            <a:off x="1109242" y="6119285"/>
            <a:ext cx="14022170" cy="2000249"/>
          </a:xfrm>
        </p:spPr>
        <p:txBody>
          <a:bodyPr/>
          <a:lstStyle>
            <a:lvl1pPr marL="0" indent="0">
              <a:buNone/>
              <a:defRPr sz="3200">
                <a:solidFill>
                  <a:schemeClr val="tx1">
                    <a:tint val="75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9D0173B-AE31-4464-AFDE-BCDE88E1BA5D}"/>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5" name="Footer Placeholder 4">
            <a:extLst>
              <a:ext uri="{FF2B5EF4-FFF2-40B4-BE49-F238E27FC236}">
                <a16:creationId xmlns:a16="http://schemas.microsoft.com/office/drawing/2014/main" id="{20518098-B81F-4D57-9289-D02E4F7A67C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8D7D315-076F-4D52-ADAE-F933F63EDD86}"/>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3886418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BF4F9-1ABA-454C-BB1A-069CEA6FBC25}"/>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D560A38E-B64E-4CC8-9E35-2119E3318889}"/>
              </a:ext>
            </a:extLst>
          </p:cNvPr>
          <p:cNvSpPr>
            <a:spLocks noGrp="1"/>
          </p:cNvSpPr>
          <p:nvPr>
            <p:ph sz="half" idx="1"/>
          </p:nvPr>
        </p:nvSpPr>
        <p:spPr>
          <a:xfrm>
            <a:off x="1117709" y="2434167"/>
            <a:ext cx="6909475"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C6151B9D-FC33-448A-9780-B6A46354B4F8}"/>
              </a:ext>
            </a:extLst>
          </p:cNvPr>
          <p:cNvSpPr>
            <a:spLocks noGrp="1"/>
          </p:cNvSpPr>
          <p:nvPr>
            <p:ph sz="half" idx="2"/>
          </p:nvPr>
        </p:nvSpPr>
        <p:spPr>
          <a:xfrm>
            <a:off x="8230404" y="2434167"/>
            <a:ext cx="6909475"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2BDACF82-3EBB-4F58-8513-8D79CACDB714}"/>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6" name="Footer Placeholder 5">
            <a:extLst>
              <a:ext uri="{FF2B5EF4-FFF2-40B4-BE49-F238E27FC236}">
                <a16:creationId xmlns:a16="http://schemas.microsoft.com/office/drawing/2014/main" id="{7D9A8447-FA50-40DE-909F-1149E0FDD9C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28D381F-9050-446D-9A58-1D6F9F204FB9}"/>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1245685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08345-A068-490D-B6E3-5BBCDCA2BF54}"/>
              </a:ext>
            </a:extLst>
          </p:cNvPr>
          <p:cNvSpPr>
            <a:spLocks noGrp="1"/>
          </p:cNvSpPr>
          <p:nvPr>
            <p:ph type="title"/>
          </p:nvPr>
        </p:nvSpPr>
        <p:spPr>
          <a:xfrm>
            <a:off x="1119827" y="486834"/>
            <a:ext cx="14022170" cy="1767417"/>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0D03CA56-DDD4-4AEF-B7F6-5D1B4CCA3573}"/>
              </a:ext>
            </a:extLst>
          </p:cNvPr>
          <p:cNvSpPr>
            <a:spLocks noGrp="1"/>
          </p:cNvSpPr>
          <p:nvPr>
            <p:ph type="body" idx="1"/>
          </p:nvPr>
        </p:nvSpPr>
        <p:spPr>
          <a:xfrm>
            <a:off x="1119827" y="2241551"/>
            <a:ext cx="6877721" cy="1098549"/>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a:extLst>
              <a:ext uri="{FF2B5EF4-FFF2-40B4-BE49-F238E27FC236}">
                <a16:creationId xmlns:a16="http://schemas.microsoft.com/office/drawing/2014/main" id="{79E11F85-D5CA-480D-AC26-1669511A7583}"/>
              </a:ext>
            </a:extLst>
          </p:cNvPr>
          <p:cNvSpPr>
            <a:spLocks noGrp="1"/>
          </p:cNvSpPr>
          <p:nvPr>
            <p:ph sz="half" idx="2"/>
          </p:nvPr>
        </p:nvSpPr>
        <p:spPr>
          <a:xfrm>
            <a:off x="1119827" y="3340100"/>
            <a:ext cx="6877721"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E3DB95C6-DAF4-48E5-B6DB-078C01631308}"/>
              </a:ext>
            </a:extLst>
          </p:cNvPr>
          <p:cNvSpPr>
            <a:spLocks noGrp="1"/>
          </p:cNvSpPr>
          <p:nvPr>
            <p:ph type="body" sz="quarter" idx="3"/>
          </p:nvPr>
        </p:nvSpPr>
        <p:spPr>
          <a:xfrm>
            <a:off x="8230404" y="2241551"/>
            <a:ext cx="6911592" cy="1098549"/>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a:extLst>
              <a:ext uri="{FF2B5EF4-FFF2-40B4-BE49-F238E27FC236}">
                <a16:creationId xmlns:a16="http://schemas.microsoft.com/office/drawing/2014/main" id="{D7E65144-1211-4EBF-8123-9B9AA8CC8B93}"/>
              </a:ext>
            </a:extLst>
          </p:cNvPr>
          <p:cNvSpPr>
            <a:spLocks noGrp="1"/>
          </p:cNvSpPr>
          <p:nvPr>
            <p:ph sz="quarter" idx="4"/>
          </p:nvPr>
        </p:nvSpPr>
        <p:spPr>
          <a:xfrm>
            <a:off x="8230404" y="3340100"/>
            <a:ext cx="6911592"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F4EDFAEE-97A3-499C-856C-B8EE249039F9}"/>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8" name="Footer Placeholder 7">
            <a:extLst>
              <a:ext uri="{FF2B5EF4-FFF2-40B4-BE49-F238E27FC236}">
                <a16:creationId xmlns:a16="http://schemas.microsoft.com/office/drawing/2014/main" id="{3936AE9A-2B11-480C-8973-524BE83015E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B614B0B-8B07-4170-9EB9-746F346D0FCC}"/>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532479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1062E-B347-4A86-A23F-DF3466EF4BD8}"/>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8378F542-34A8-4F63-A621-C642D29361AD}"/>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4" name="Footer Placeholder 3">
            <a:extLst>
              <a:ext uri="{FF2B5EF4-FFF2-40B4-BE49-F238E27FC236}">
                <a16:creationId xmlns:a16="http://schemas.microsoft.com/office/drawing/2014/main" id="{B73ECA1F-DC2F-4427-9747-C79B1A458BE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9029106-1824-4BEF-B308-0CA531923679}"/>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634327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E524A3-8D40-4858-8CB0-6BD5D928FE85}"/>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3" name="Footer Placeholder 2">
            <a:extLst>
              <a:ext uri="{FF2B5EF4-FFF2-40B4-BE49-F238E27FC236}">
                <a16:creationId xmlns:a16="http://schemas.microsoft.com/office/drawing/2014/main" id="{78579109-C65A-41D8-83E7-9A9FB017657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C9AA2F1-9C77-40BA-A1C8-3E1C8584985A}"/>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2055719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DFFA9-C9AC-417E-9E36-D622248C9CEA}"/>
              </a:ext>
            </a:extLst>
          </p:cNvPr>
          <p:cNvSpPr>
            <a:spLocks noGrp="1"/>
          </p:cNvSpPr>
          <p:nvPr>
            <p:ph type="title"/>
          </p:nvPr>
        </p:nvSpPr>
        <p:spPr>
          <a:xfrm>
            <a:off x="1119827" y="609600"/>
            <a:ext cx="5243495" cy="2133600"/>
          </a:xfrm>
        </p:spPr>
        <p:txBody>
          <a:bodyPr anchor="b"/>
          <a:lstStyle>
            <a:lvl1pPr>
              <a:defRPr sz="4267"/>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24747429-ECB5-4502-A40A-6D49C44A0E4A}"/>
              </a:ext>
            </a:extLst>
          </p:cNvPr>
          <p:cNvSpPr>
            <a:spLocks noGrp="1"/>
          </p:cNvSpPr>
          <p:nvPr>
            <p:ph idx="1"/>
          </p:nvPr>
        </p:nvSpPr>
        <p:spPr>
          <a:xfrm>
            <a:off x="6911592" y="1316567"/>
            <a:ext cx="8230404" cy="6498167"/>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988079CB-7986-4D21-A29C-146AAD1B74DC}"/>
              </a:ext>
            </a:extLst>
          </p:cNvPr>
          <p:cNvSpPr>
            <a:spLocks noGrp="1"/>
          </p:cNvSpPr>
          <p:nvPr>
            <p:ph type="body" sz="half" idx="2"/>
          </p:nvPr>
        </p:nvSpPr>
        <p:spPr>
          <a:xfrm>
            <a:off x="1119827" y="2743200"/>
            <a:ext cx="5243495" cy="508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a:extLst>
              <a:ext uri="{FF2B5EF4-FFF2-40B4-BE49-F238E27FC236}">
                <a16:creationId xmlns:a16="http://schemas.microsoft.com/office/drawing/2014/main" id="{2E7EDB33-A1EA-45D2-8C5C-3A36FE1BED50}"/>
              </a:ext>
            </a:extLst>
          </p:cNvPr>
          <p:cNvSpPr>
            <a:spLocks noGrp="1"/>
          </p:cNvSpPr>
          <p:nvPr>
            <p:ph type="dt" sz="half" idx="10"/>
          </p:nvPr>
        </p:nvSpPr>
        <p:spPr/>
        <p:txBody>
          <a:bodyPr/>
          <a:lstStyle/>
          <a:p>
            <a:fld id="{0ADEB5C7-23AA-754E-9A6B-CE555A4CB63B}" type="datetime1">
              <a:rPr lang="en-GB" smtClean="0"/>
              <a:t>11/03/2022</a:t>
            </a:fld>
            <a:endParaRPr lang="en-US"/>
          </a:p>
        </p:txBody>
      </p:sp>
      <p:sp>
        <p:nvSpPr>
          <p:cNvPr id="6" name="Footer Placeholder 5">
            <a:extLst>
              <a:ext uri="{FF2B5EF4-FFF2-40B4-BE49-F238E27FC236}">
                <a16:creationId xmlns:a16="http://schemas.microsoft.com/office/drawing/2014/main" id="{75C93285-08A2-4986-B28B-35C86D410F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85C0B0-9915-4C65-AAF3-59B0B3B2CC65}"/>
              </a:ext>
            </a:extLst>
          </p:cNvPr>
          <p:cNvSpPr>
            <a:spLocks noGrp="1"/>
          </p:cNvSpPr>
          <p:nvPr>
            <p:ph type="sldNum" sz="quarter" idx="12"/>
          </p:nvPr>
        </p:nvSpPr>
        <p:spPr/>
        <p:txBody>
          <a:bodyPr/>
          <a:lstStyle/>
          <a:p>
            <a:fld id="{B611DB40-893A-0844-9539-DE81D035BA5B}" type="slidenum">
              <a:rPr lang="en-US" smtClean="0"/>
              <a:t>‹#›</a:t>
            </a:fld>
            <a:endParaRPr lang="en-US"/>
          </a:p>
        </p:txBody>
      </p:sp>
    </p:spTree>
    <p:extLst>
      <p:ext uri="{BB962C8B-B14F-4D97-AF65-F5344CB8AC3E}">
        <p14:creationId xmlns:p14="http://schemas.microsoft.com/office/powerpoint/2010/main" val="157807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C6643-2C5B-4391-B1B7-CF1644572BBB}"/>
              </a:ext>
            </a:extLst>
          </p:cNvPr>
          <p:cNvSpPr>
            <a:spLocks noGrp="1"/>
          </p:cNvSpPr>
          <p:nvPr>
            <p:ph type="title"/>
          </p:nvPr>
        </p:nvSpPr>
        <p:spPr>
          <a:xfrm>
            <a:off x="1119827" y="609600"/>
            <a:ext cx="5243495" cy="2133600"/>
          </a:xfrm>
        </p:spPr>
        <p:txBody>
          <a:bodyPr anchor="b"/>
          <a:lstStyle>
            <a:lvl1pPr>
              <a:defRPr sz="4267"/>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2138FCE9-83C2-4CA8-8AD7-332706657833}"/>
              </a:ext>
            </a:extLst>
          </p:cNvPr>
          <p:cNvSpPr>
            <a:spLocks noGrp="1"/>
          </p:cNvSpPr>
          <p:nvPr>
            <p:ph type="pic" idx="1"/>
          </p:nvPr>
        </p:nvSpPr>
        <p:spPr>
          <a:xfrm>
            <a:off x="6911592" y="1316567"/>
            <a:ext cx="8230404" cy="6498167"/>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en-IE"/>
          </a:p>
        </p:txBody>
      </p:sp>
      <p:sp>
        <p:nvSpPr>
          <p:cNvPr id="4" name="Text Placeholder 3">
            <a:extLst>
              <a:ext uri="{FF2B5EF4-FFF2-40B4-BE49-F238E27FC236}">
                <a16:creationId xmlns:a16="http://schemas.microsoft.com/office/drawing/2014/main" id="{3FDD75BB-532B-4653-B653-60040C41FDF3}"/>
              </a:ext>
            </a:extLst>
          </p:cNvPr>
          <p:cNvSpPr>
            <a:spLocks noGrp="1"/>
          </p:cNvSpPr>
          <p:nvPr>
            <p:ph type="body" sz="half" idx="2"/>
          </p:nvPr>
        </p:nvSpPr>
        <p:spPr>
          <a:xfrm>
            <a:off x="1119827" y="2743200"/>
            <a:ext cx="5243495" cy="508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a:extLst>
              <a:ext uri="{FF2B5EF4-FFF2-40B4-BE49-F238E27FC236}">
                <a16:creationId xmlns:a16="http://schemas.microsoft.com/office/drawing/2014/main" id="{3F765AF9-6D90-4697-A26E-66C1C51B3999}"/>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6" name="Footer Placeholder 5">
            <a:extLst>
              <a:ext uri="{FF2B5EF4-FFF2-40B4-BE49-F238E27FC236}">
                <a16:creationId xmlns:a16="http://schemas.microsoft.com/office/drawing/2014/main" id="{74F97784-934C-439E-B287-B224418337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DE53427-E4D4-4E2C-B720-D27A029BC799}"/>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3500646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F09D47-88D8-4DC3-8C7B-BCD0D3F1BF72}"/>
              </a:ext>
            </a:extLst>
          </p:cNvPr>
          <p:cNvSpPr>
            <a:spLocks noGrp="1"/>
          </p:cNvSpPr>
          <p:nvPr>
            <p:ph type="title"/>
          </p:nvPr>
        </p:nvSpPr>
        <p:spPr>
          <a:xfrm>
            <a:off x="1117709" y="486834"/>
            <a:ext cx="14022170" cy="1767417"/>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27CE81CE-D384-4ACC-9DBD-809FF2E4C2BA}"/>
              </a:ext>
            </a:extLst>
          </p:cNvPr>
          <p:cNvSpPr>
            <a:spLocks noGrp="1"/>
          </p:cNvSpPr>
          <p:nvPr>
            <p:ph type="body" idx="1"/>
          </p:nvPr>
        </p:nvSpPr>
        <p:spPr>
          <a:xfrm>
            <a:off x="1117709" y="2434167"/>
            <a:ext cx="14022170"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2EAA63D9-5960-49F7-8E94-383BE00C52C1}"/>
              </a:ext>
            </a:extLst>
          </p:cNvPr>
          <p:cNvSpPr>
            <a:spLocks noGrp="1"/>
          </p:cNvSpPr>
          <p:nvPr>
            <p:ph type="dt" sz="half" idx="2"/>
          </p:nvPr>
        </p:nvSpPr>
        <p:spPr>
          <a:xfrm>
            <a:off x="1117709" y="8475134"/>
            <a:ext cx="3657957"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C764DE79-268F-4C1A-8933-263129D2AF90}" type="datetimeFigureOut">
              <a:rPr lang="en-US" smtClean="0"/>
              <a:t>3/11/2022</a:t>
            </a:fld>
            <a:endParaRPr lang="en-US" dirty="0"/>
          </a:p>
        </p:txBody>
      </p:sp>
      <p:sp>
        <p:nvSpPr>
          <p:cNvPr id="5" name="Footer Placeholder 4">
            <a:extLst>
              <a:ext uri="{FF2B5EF4-FFF2-40B4-BE49-F238E27FC236}">
                <a16:creationId xmlns:a16="http://schemas.microsoft.com/office/drawing/2014/main" id="{355C3FEE-CCDF-439B-A50F-CF19417FF10B}"/>
              </a:ext>
            </a:extLst>
          </p:cNvPr>
          <p:cNvSpPr>
            <a:spLocks noGrp="1"/>
          </p:cNvSpPr>
          <p:nvPr>
            <p:ph type="ftr" sz="quarter" idx="3"/>
          </p:nvPr>
        </p:nvSpPr>
        <p:spPr>
          <a:xfrm>
            <a:off x="5385326" y="8475134"/>
            <a:ext cx="5486936"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CB892F8-4EF8-4FDE-BD4F-757C194702DC}"/>
              </a:ext>
            </a:extLst>
          </p:cNvPr>
          <p:cNvSpPr>
            <a:spLocks noGrp="1"/>
          </p:cNvSpPr>
          <p:nvPr>
            <p:ph type="sldNum" sz="quarter" idx="4"/>
          </p:nvPr>
        </p:nvSpPr>
        <p:spPr>
          <a:xfrm>
            <a:off x="11481922" y="8475134"/>
            <a:ext cx="3657957"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A956A73A-6681-BA4F-999E-9FCE966765DF}" type="slidenum">
              <a:rPr lang="en-US" smtClean="0"/>
              <a:pPr/>
              <a:t>‹#›</a:t>
            </a:fld>
            <a:endParaRPr lang="en-US" dirty="0"/>
          </a:p>
        </p:txBody>
      </p:sp>
      <p:pic>
        <p:nvPicPr>
          <p:cNvPr id="7" name="Picture 4" descr="https://censusatschool.ie/wp-content/uploads/2019/09/logo-aps.png">
            <a:extLst>
              <a:ext uri="{FF2B5EF4-FFF2-40B4-BE49-F238E27FC236}">
                <a16:creationId xmlns:a16="http://schemas.microsoft.com/office/drawing/2014/main" id="{F61DBC48-67FC-4C02-8A29-68327D0130D7}"/>
              </a:ext>
            </a:extLst>
          </p:cNvPr>
          <p:cNvPicPr>
            <a:picLocks noChangeAspect="1" noChangeArrowheads="1"/>
          </p:cNvPicPr>
          <p:nvPr userDrawn="1"/>
        </p:nvPicPr>
        <p:blipFill>
          <a:blip r:embed="rId24">
            <a:extLst>
              <a:ext uri="{28A0092B-C50C-407E-A947-70E740481C1C}">
                <a14:useLocalDpi xmlns:a14="http://schemas.microsoft.com/office/drawing/2010/main"/>
              </a:ext>
            </a:extLst>
          </a:blip>
          <a:srcRect/>
          <a:stretch>
            <a:fillRect/>
          </a:stretch>
        </p:blipFill>
        <p:spPr bwMode="auto">
          <a:xfrm>
            <a:off x="622106" y="8367159"/>
            <a:ext cx="1838325" cy="447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7198938"/>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5" r:id="rId13"/>
    <p:sldLayoutId id="2147483749" r:id="rId14"/>
    <p:sldLayoutId id="2147483756" r:id="rId15"/>
    <p:sldLayoutId id="2147483760" r:id="rId16"/>
    <p:sldLayoutId id="2147483761" r:id="rId17"/>
    <p:sldLayoutId id="2147483762" r:id="rId18"/>
    <p:sldLayoutId id="2147483763" r:id="rId19"/>
    <p:sldLayoutId id="2147483764" r:id="rId20"/>
    <p:sldLayoutId id="2147483671" r:id="rId21"/>
    <p:sldLayoutId id="2147483673" r:id="rId22"/>
  </p:sldLayoutIdLs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18.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11.jpeg"/><Relationship Id="rId7"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19.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slides/_rels/slide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5.xml"/><Relationship Id="rId1" Type="http://schemas.openxmlformats.org/officeDocument/2006/relationships/slideLayout" Target="../slideLayouts/slideLayout20.xml"/><Relationship Id="rId4" Type="http://schemas.openxmlformats.org/officeDocument/2006/relationships/image" Target="../media/image16.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11" descr="Shape&#10;&#10;Description automatically generated with medium confidence">
            <a:extLst>
              <a:ext uri="{FF2B5EF4-FFF2-40B4-BE49-F238E27FC236}">
                <a16:creationId xmlns:a16="http://schemas.microsoft.com/office/drawing/2014/main" id="{89657C51-297B-4AEF-9002-6D588482A55E}"/>
              </a:ext>
            </a:extLst>
          </p:cNvPr>
          <p:cNvPicPr>
            <a:picLocks noChangeAspect="1"/>
          </p:cNvPicPr>
          <p:nvPr/>
        </p:nvPicPr>
        <p:blipFill>
          <a:blip r:embed="rId3"/>
          <a:stretch>
            <a:fillRect/>
          </a:stretch>
        </p:blipFill>
        <p:spPr>
          <a:xfrm>
            <a:off x="0" y="-447"/>
            <a:ext cx="16257588" cy="9144893"/>
          </a:xfrm>
          <a:prstGeom prst="rect">
            <a:avLst/>
          </a:prstGeom>
        </p:spPr>
      </p:pic>
      <p:sp>
        <p:nvSpPr>
          <p:cNvPr id="7" name="TextBox 6">
            <a:extLst>
              <a:ext uri="{FF2B5EF4-FFF2-40B4-BE49-F238E27FC236}">
                <a16:creationId xmlns:a16="http://schemas.microsoft.com/office/drawing/2014/main" id="{CEE53436-1AEC-4FA3-8E25-90CC364B21BD}"/>
              </a:ext>
            </a:extLst>
          </p:cNvPr>
          <p:cNvSpPr txBox="1"/>
          <p:nvPr/>
        </p:nvSpPr>
        <p:spPr>
          <a:xfrm>
            <a:off x="3300983" y="5641451"/>
            <a:ext cx="10550769" cy="1446550"/>
          </a:xfrm>
          <a:prstGeom prst="rect">
            <a:avLst/>
          </a:prstGeom>
          <a:noFill/>
        </p:spPr>
        <p:txBody>
          <a:bodyPr wrap="square" rtlCol="0">
            <a:spAutoFit/>
          </a:bodyPr>
          <a:lstStyle/>
          <a:p>
            <a:r>
              <a:rPr lang="en-IE" sz="4400" dirty="0">
                <a:solidFill>
                  <a:srgbClr val="384168"/>
                </a:solidFill>
              </a:rPr>
              <a:t>Census Post-Primary Geography Resources</a:t>
            </a:r>
            <a:endParaRPr lang="en-US" sz="4400" dirty="0">
              <a:solidFill>
                <a:srgbClr val="384168"/>
              </a:solidFill>
            </a:endParaRPr>
          </a:p>
          <a:p>
            <a:endParaRPr lang="en-IE" sz="4400" dirty="0">
              <a:solidFill>
                <a:srgbClr val="384168"/>
              </a:solidFill>
            </a:endParaRPr>
          </a:p>
        </p:txBody>
      </p:sp>
      <p:sp>
        <p:nvSpPr>
          <p:cNvPr id="8" name="TextBox 7">
            <a:extLst>
              <a:ext uri="{FF2B5EF4-FFF2-40B4-BE49-F238E27FC236}">
                <a16:creationId xmlns:a16="http://schemas.microsoft.com/office/drawing/2014/main" id="{09C7C1D2-8BFA-4394-B8FD-7A1431D29FB5}"/>
              </a:ext>
            </a:extLst>
          </p:cNvPr>
          <p:cNvSpPr txBox="1"/>
          <p:nvPr/>
        </p:nvSpPr>
        <p:spPr>
          <a:xfrm>
            <a:off x="3203917" y="3593739"/>
            <a:ext cx="7842738" cy="1569660"/>
          </a:xfrm>
          <a:prstGeom prst="rect">
            <a:avLst/>
          </a:prstGeom>
          <a:noFill/>
        </p:spPr>
        <p:txBody>
          <a:bodyPr wrap="square" rtlCol="0">
            <a:spAutoFit/>
          </a:bodyPr>
          <a:lstStyle/>
          <a:p>
            <a:r>
              <a:rPr lang="en-US" sz="9600" b="1" dirty="0">
                <a:solidFill>
                  <a:srgbClr val="384168"/>
                </a:solidFill>
                <a:ea typeface="Roboto" panose="02000000000000000000" pitchFamily="2" charset="0"/>
              </a:rPr>
              <a:t>Census 2022</a:t>
            </a:r>
            <a:endParaRPr lang="en-IE" sz="9600" b="1" dirty="0">
              <a:solidFill>
                <a:srgbClr val="384168"/>
              </a:solidFill>
              <a:ea typeface="Roboto" panose="02000000000000000000" pitchFamily="2" charset="0"/>
            </a:endParaRPr>
          </a:p>
        </p:txBody>
      </p:sp>
      <p:pic>
        <p:nvPicPr>
          <p:cNvPr id="10" name="Picture 9" descr="Text&#10;&#10;Description automatically generated with medium confidence">
            <a:extLst>
              <a:ext uri="{FF2B5EF4-FFF2-40B4-BE49-F238E27FC236}">
                <a16:creationId xmlns:a16="http://schemas.microsoft.com/office/drawing/2014/main" id="{8C4082A3-1CD4-46B8-B33B-8423D01AADE8}"/>
              </a:ext>
            </a:extLst>
          </p:cNvPr>
          <p:cNvPicPr>
            <a:picLocks noChangeAspect="1"/>
          </p:cNvPicPr>
          <p:nvPr/>
        </p:nvPicPr>
        <p:blipFill>
          <a:blip r:embed="rId4"/>
          <a:stretch>
            <a:fillRect/>
          </a:stretch>
        </p:blipFill>
        <p:spPr>
          <a:xfrm>
            <a:off x="3240493" y="1071311"/>
            <a:ext cx="2845448" cy="1321101"/>
          </a:xfrm>
          <a:prstGeom prst="rect">
            <a:avLst/>
          </a:prstGeom>
        </p:spPr>
      </p:pic>
    </p:spTree>
    <p:extLst>
      <p:ext uri="{BB962C8B-B14F-4D97-AF65-F5344CB8AC3E}">
        <p14:creationId xmlns:p14="http://schemas.microsoft.com/office/powerpoint/2010/main" val="3385556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975" y="720436"/>
            <a:ext cx="5808519" cy="831659"/>
          </a:xfrm>
          <a:no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IE" sz="4800" b="1" dirty="0">
                <a:solidFill>
                  <a:srgbClr val="F6A200"/>
                </a:solidFill>
              </a:rPr>
              <a:t>Time Capsule:</a:t>
            </a:r>
          </a:p>
        </p:txBody>
      </p:sp>
      <p:pic>
        <p:nvPicPr>
          <p:cNvPr id="7" name="Content Placeholder 6" descr="A picture containing graphical user interface&#10;&#10;Description automatically generated">
            <a:extLst>
              <a:ext uri="{FF2B5EF4-FFF2-40B4-BE49-F238E27FC236}">
                <a16:creationId xmlns:a16="http://schemas.microsoft.com/office/drawing/2014/main" id="{1977D186-FF01-4370-B705-815FB5DAE662}"/>
              </a:ext>
            </a:extLst>
          </p:cNvPr>
          <p:cNvPicPr>
            <a:picLocks noGrp="1" noChangeAspect="1"/>
          </p:cNvPicPr>
          <p:nvPr>
            <p:ph idx="1"/>
          </p:nvPr>
        </p:nvPicPr>
        <p:blipFill>
          <a:blip r:embed="rId3"/>
          <a:stretch>
            <a:fillRect/>
          </a:stretch>
        </p:blipFill>
        <p:spPr>
          <a:xfrm>
            <a:off x="8475785" y="550568"/>
            <a:ext cx="6928338" cy="7924566"/>
          </a:xfrm>
          <a:ln w="38100"/>
        </p:spPr>
        <p:style>
          <a:lnRef idx="2">
            <a:schemeClr val="dk1"/>
          </a:lnRef>
          <a:fillRef idx="1">
            <a:schemeClr val="lt1"/>
          </a:fillRef>
          <a:effectRef idx="0">
            <a:schemeClr val="dk1"/>
          </a:effectRef>
          <a:fontRef idx="minor">
            <a:schemeClr val="dk1"/>
          </a:fontRef>
        </p:style>
      </p:pic>
      <p:sp>
        <p:nvSpPr>
          <p:cNvPr id="4" name="Text Placeholder 3"/>
          <p:cNvSpPr>
            <a:spLocks noGrp="1"/>
          </p:cNvSpPr>
          <p:nvPr>
            <p:ph type="body" sz="half" idx="2"/>
          </p:nvPr>
        </p:nvSpPr>
        <p:spPr>
          <a:xfrm>
            <a:off x="554976" y="2355274"/>
            <a:ext cx="5808519" cy="5874325"/>
          </a:xfrm>
        </p:spPr>
        <p:txBody>
          <a:bodyPr>
            <a:noAutofit/>
          </a:bodyPr>
          <a:lstStyle/>
          <a:p>
            <a:r>
              <a:rPr lang="en-IE" sz="3200" dirty="0">
                <a:solidFill>
                  <a:srgbClr val="384168"/>
                </a:solidFill>
              </a:rPr>
              <a:t>After 100 years, this Time Capsule will be made available to the public. This space is for handwritten messages only. Photographs or other attachments will be removed and cannot be returned.</a:t>
            </a:r>
          </a:p>
        </p:txBody>
      </p:sp>
      <p:sp>
        <p:nvSpPr>
          <p:cNvPr id="5" name="Slide Number Placeholder 4"/>
          <p:cNvSpPr>
            <a:spLocks noGrp="1"/>
          </p:cNvSpPr>
          <p:nvPr>
            <p:ph type="sldNum" sz="quarter" idx="12"/>
          </p:nvPr>
        </p:nvSpPr>
        <p:spPr/>
        <p:txBody>
          <a:bodyPr/>
          <a:lstStyle/>
          <a:p>
            <a:fld id="{B611DB40-893A-0844-9539-DE81D035BA5B}" type="slidenum">
              <a:rPr lang="en-US" smtClean="0"/>
              <a:t>10</a:t>
            </a:fld>
            <a:endParaRPr lang="en-US"/>
          </a:p>
        </p:txBody>
      </p:sp>
    </p:spTree>
    <p:extLst>
      <p:ext uri="{BB962C8B-B14F-4D97-AF65-F5344CB8AC3E}">
        <p14:creationId xmlns:p14="http://schemas.microsoft.com/office/powerpoint/2010/main" val="1455028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711" y="2743200"/>
            <a:ext cx="8612111" cy="5071533"/>
          </a:xfrm>
        </p:spPr>
        <p:txBody>
          <a:bodyPr/>
          <a:lstStyle/>
          <a:p>
            <a:endParaRPr lang="en-IE" dirty="0"/>
          </a:p>
          <a:p>
            <a:endParaRPr lang="en-IE" dirty="0"/>
          </a:p>
          <a:p>
            <a:endParaRPr lang="en-IE" dirty="0"/>
          </a:p>
          <a:p>
            <a:endParaRPr lang="en-IE" dirty="0"/>
          </a:p>
          <a:p>
            <a:endParaRPr lang="en-IE" dirty="0"/>
          </a:p>
          <a:p>
            <a:r>
              <a:rPr lang="en-IE" dirty="0"/>
              <a:t>                                               </a:t>
            </a:r>
          </a:p>
        </p:txBody>
      </p:sp>
      <p:sp>
        <p:nvSpPr>
          <p:cNvPr id="5" name="Slide Number Placeholder 4"/>
          <p:cNvSpPr>
            <a:spLocks noGrp="1"/>
          </p:cNvSpPr>
          <p:nvPr>
            <p:ph type="sldNum" sz="quarter" idx="12"/>
          </p:nvPr>
        </p:nvSpPr>
        <p:spPr/>
        <p:txBody>
          <a:bodyPr/>
          <a:lstStyle/>
          <a:p>
            <a:fld id="{B611DB40-893A-0844-9539-DE81D035BA5B}" type="slidenum">
              <a:rPr lang="en-US" smtClean="0"/>
              <a:t>11</a:t>
            </a:fld>
            <a:endParaRPr lang="en-US"/>
          </a:p>
        </p:txBody>
      </p:sp>
      <p:sp>
        <p:nvSpPr>
          <p:cNvPr id="10" name="Rectangular Callout 9"/>
          <p:cNvSpPr/>
          <p:nvPr/>
        </p:nvSpPr>
        <p:spPr>
          <a:xfrm rot="5400000" flipH="1">
            <a:off x="8472999" y="1094113"/>
            <a:ext cx="5763187" cy="8338456"/>
          </a:xfrm>
          <a:prstGeom prst="wedgeRectCallou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400"/>
          </a:p>
        </p:txBody>
      </p:sp>
      <p:sp>
        <p:nvSpPr>
          <p:cNvPr id="11" name="TextBox 10"/>
          <p:cNvSpPr txBox="1"/>
          <p:nvPr/>
        </p:nvSpPr>
        <p:spPr>
          <a:xfrm>
            <a:off x="7511937" y="3178629"/>
            <a:ext cx="914400" cy="584775"/>
          </a:xfrm>
          <a:prstGeom prst="rect">
            <a:avLst/>
          </a:prstGeom>
          <a:noFill/>
        </p:spPr>
        <p:txBody>
          <a:bodyPr wrap="square" rtlCol="0">
            <a:spAutoFit/>
          </a:bodyPr>
          <a:lstStyle/>
          <a:p>
            <a:r>
              <a:rPr lang="en-IE" sz="3200" b="1" dirty="0"/>
              <a:t>@</a:t>
            </a:r>
          </a:p>
        </p:txBody>
      </p:sp>
      <p:sp>
        <p:nvSpPr>
          <p:cNvPr id="12" name="TextBox 11"/>
          <p:cNvSpPr txBox="1"/>
          <p:nvPr/>
        </p:nvSpPr>
        <p:spPr>
          <a:xfrm>
            <a:off x="13803879" y="6902013"/>
            <a:ext cx="1132115" cy="666786"/>
          </a:xfrm>
          <a:prstGeom prst="rect">
            <a:avLst/>
          </a:prstGeom>
          <a:noFill/>
        </p:spPr>
        <p:txBody>
          <a:bodyPr wrap="square" rtlCol="0">
            <a:spAutoFit/>
          </a:bodyPr>
          <a:lstStyle/>
          <a:p>
            <a:r>
              <a:rPr lang="en-IE" sz="3733" b="1" dirty="0"/>
              <a:t>#</a:t>
            </a:r>
          </a:p>
        </p:txBody>
      </p:sp>
      <p:sp>
        <p:nvSpPr>
          <p:cNvPr id="13" name="TextBox 12"/>
          <p:cNvSpPr txBox="1"/>
          <p:nvPr/>
        </p:nvSpPr>
        <p:spPr>
          <a:xfrm>
            <a:off x="636099" y="566057"/>
            <a:ext cx="6023273" cy="1815690"/>
          </a:xfrm>
          <a:prstGeom prst="rect">
            <a:avLst/>
          </a:prstGeom>
          <a:noFill/>
        </p:spPr>
        <p:txBody>
          <a:bodyPr wrap="square" rtlCol="0">
            <a:spAutoFit/>
          </a:bodyPr>
          <a:lstStyle/>
          <a:p>
            <a:r>
              <a:rPr lang="en-IE" sz="3733" dirty="0"/>
              <a:t>What did you learn today?</a:t>
            </a:r>
          </a:p>
          <a:p>
            <a:r>
              <a:rPr lang="en-IE" sz="3733" dirty="0"/>
              <a:t>What did you find tricky?</a:t>
            </a:r>
          </a:p>
          <a:p>
            <a:r>
              <a:rPr lang="en-IE" sz="3733" dirty="0"/>
              <a:t>What can do next time?</a:t>
            </a:r>
          </a:p>
        </p:txBody>
      </p:sp>
      <p:sp>
        <p:nvSpPr>
          <p:cNvPr id="14" name="TextBox 13"/>
          <p:cNvSpPr txBox="1"/>
          <p:nvPr/>
        </p:nvSpPr>
        <p:spPr>
          <a:xfrm>
            <a:off x="7185365" y="566057"/>
            <a:ext cx="8643258" cy="954107"/>
          </a:xfrm>
          <a:prstGeom prst="rect">
            <a:avLst/>
          </a:prstGeom>
          <a:noFill/>
        </p:spPr>
        <p:txBody>
          <a:bodyPr wrap="square" rtlCol="0">
            <a:spAutoFit/>
          </a:bodyPr>
          <a:lstStyle/>
          <a:p>
            <a:r>
              <a:rPr lang="en-IE" sz="2800" dirty="0"/>
              <a:t>Don’t forget the hashtag # describes the lesson or something memorable from the lesson</a:t>
            </a:r>
          </a:p>
        </p:txBody>
      </p:sp>
      <p:pic>
        <p:nvPicPr>
          <p:cNvPr id="8" name="Picture 7" descr="Logo&#10;&#10;Description automatically generated">
            <a:extLst>
              <a:ext uri="{FF2B5EF4-FFF2-40B4-BE49-F238E27FC236}">
                <a16:creationId xmlns:a16="http://schemas.microsoft.com/office/drawing/2014/main" id="{C94042C8-E327-4A3F-B20F-7D9FBBAB7D0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81514" y="2843726"/>
            <a:ext cx="5501924" cy="4935877"/>
          </a:xfrm>
          <a:prstGeom prst="rect">
            <a:avLst/>
          </a:prstGeom>
        </p:spPr>
      </p:pic>
    </p:spTree>
    <p:extLst>
      <p:ext uri="{BB962C8B-B14F-4D97-AF65-F5344CB8AC3E}">
        <p14:creationId xmlns:p14="http://schemas.microsoft.com/office/powerpoint/2010/main" val="3416323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76299" y="561108"/>
            <a:ext cx="13830302" cy="1150217"/>
          </a:xfrm>
          <a:noFill/>
          <a:ln>
            <a:noFill/>
          </a:ln>
        </p:spPr>
        <p:style>
          <a:lnRef idx="1">
            <a:schemeClr val="accent1"/>
          </a:lnRef>
          <a:fillRef idx="3">
            <a:schemeClr val="accent1"/>
          </a:fillRef>
          <a:effectRef idx="2">
            <a:schemeClr val="accent1"/>
          </a:effectRef>
          <a:fontRef idx="minor">
            <a:schemeClr val="lt1"/>
          </a:fontRef>
        </p:style>
        <p:txBody>
          <a:bodyPr>
            <a:noAutofit/>
          </a:bodyPr>
          <a:lstStyle/>
          <a:p>
            <a:pPr>
              <a:defRPr/>
            </a:pPr>
            <a:r>
              <a:rPr lang="en-IE" b="1" dirty="0">
                <a:solidFill>
                  <a:srgbClr val="384168"/>
                </a:solidFill>
              </a:rPr>
              <a:t>Discussion and Debate: Four Corners</a:t>
            </a:r>
          </a:p>
        </p:txBody>
      </p:sp>
      <p:sp>
        <p:nvSpPr>
          <p:cNvPr id="2" name="Content Placeholder 1"/>
          <p:cNvSpPr>
            <a:spLocks noGrp="1"/>
          </p:cNvSpPr>
          <p:nvPr>
            <p:ph idx="4294967295"/>
          </p:nvPr>
        </p:nvSpPr>
        <p:spPr>
          <a:xfrm>
            <a:off x="1110774" y="3481388"/>
            <a:ext cx="14036040" cy="2552700"/>
          </a:xfrm>
          <a:solidFill>
            <a:srgbClr val="5BC1A5"/>
          </a:solidFill>
          <a:ln>
            <a:noFill/>
          </a:ln>
        </p:spPr>
        <p:style>
          <a:lnRef idx="1">
            <a:schemeClr val="accent1"/>
          </a:lnRef>
          <a:fillRef idx="3">
            <a:schemeClr val="accent1"/>
          </a:fillRef>
          <a:effectRef idx="2">
            <a:schemeClr val="accent1"/>
          </a:effectRef>
          <a:fontRef idx="minor">
            <a:schemeClr val="lt1"/>
          </a:fontRef>
        </p:style>
        <p:txBody>
          <a:bodyPr>
            <a:normAutofit/>
          </a:bodyPr>
          <a:lstStyle/>
          <a:p>
            <a:pPr marL="0" indent="0" algn="ctr">
              <a:buNone/>
              <a:defRPr/>
            </a:pPr>
            <a:r>
              <a:rPr lang="en-IE" sz="4800" i="1" dirty="0">
                <a:solidFill>
                  <a:schemeClr val="tx1"/>
                </a:solidFill>
              </a:rPr>
              <a:t>The Central Statistics Office should be disbanded as tax payers money should instead be provided to shelter the homeless in Ireland?</a:t>
            </a:r>
          </a:p>
        </p:txBody>
      </p:sp>
      <p:sp>
        <p:nvSpPr>
          <p:cNvPr id="26628" name="TextBox 3"/>
          <p:cNvSpPr txBox="1">
            <a:spLocks noChangeArrowheads="1"/>
          </p:cNvSpPr>
          <p:nvPr/>
        </p:nvSpPr>
        <p:spPr bwMode="auto">
          <a:xfrm>
            <a:off x="3520812" y="2554818"/>
            <a:ext cx="288078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IE" altLang="en-US" sz="2400" b="1" dirty="0">
                <a:solidFill>
                  <a:srgbClr val="384168"/>
                </a:solidFill>
                <a:latin typeface="Arial" panose="020B0604020202020204" pitchFamily="34" charset="0"/>
              </a:rPr>
              <a:t>Strongly Agree</a:t>
            </a:r>
          </a:p>
        </p:txBody>
      </p:sp>
      <p:sp>
        <p:nvSpPr>
          <p:cNvPr id="26629" name="TextBox 4"/>
          <p:cNvSpPr txBox="1">
            <a:spLocks noChangeArrowheads="1"/>
          </p:cNvSpPr>
          <p:nvPr/>
        </p:nvSpPr>
        <p:spPr bwMode="auto">
          <a:xfrm>
            <a:off x="12257254" y="2564413"/>
            <a:ext cx="21124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IE" altLang="en-US" sz="2400" b="1" dirty="0">
                <a:solidFill>
                  <a:srgbClr val="384168"/>
                </a:solidFill>
                <a:latin typeface="Arial" panose="020B0604020202020204" pitchFamily="34" charset="0"/>
              </a:rPr>
              <a:t>Agree</a:t>
            </a:r>
          </a:p>
        </p:txBody>
      </p:sp>
      <p:sp>
        <p:nvSpPr>
          <p:cNvPr id="26630" name="TextBox 5"/>
          <p:cNvSpPr txBox="1">
            <a:spLocks noChangeArrowheads="1"/>
          </p:cNvSpPr>
          <p:nvPr/>
        </p:nvSpPr>
        <p:spPr bwMode="auto">
          <a:xfrm>
            <a:off x="3520812" y="6419851"/>
            <a:ext cx="316864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IE" altLang="en-US" sz="2400" b="1" dirty="0">
                <a:solidFill>
                  <a:srgbClr val="384168"/>
                </a:solidFill>
                <a:latin typeface="Arial" panose="020B0604020202020204" pitchFamily="34" charset="0"/>
              </a:rPr>
              <a:t>Strongly Disagree</a:t>
            </a:r>
          </a:p>
        </p:txBody>
      </p:sp>
      <p:sp>
        <p:nvSpPr>
          <p:cNvPr id="26631" name="TextBox 6"/>
          <p:cNvSpPr txBox="1">
            <a:spLocks noChangeArrowheads="1"/>
          </p:cNvSpPr>
          <p:nvPr/>
        </p:nvSpPr>
        <p:spPr bwMode="auto">
          <a:xfrm>
            <a:off x="12308388" y="6419852"/>
            <a:ext cx="21124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IE" altLang="en-US" sz="2400" b="1" dirty="0">
                <a:solidFill>
                  <a:srgbClr val="384168"/>
                </a:solidFill>
                <a:latin typeface="Arial" panose="020B0604020202020204" pitchFamily="34" charset="0"/>
              </a:rPr>
              <a:t>Disagree</a:t>
            </a:r>
          </a:p>
        </p:txBody>
      </p:sp>
    </p:spTree>
    <p:extLst>
      <p:ext uri="{BB962C8B-B14F-4D97-AF65-F5344CB8AC3E}">
        <p14:creationId xmlns:p14="http://schemas.microsoft.com/office/powerpoint/2010/main" val="2585436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
            <a:extLst>
              <a:ext uri="{FF2B5EF4-FFF2-40B4-BE49-F238E27FC236}">
                <a16:creationId xmlns:a16="http://schemas.microsoft.com/office/drawing/2014/main" id="{5BE2B7D3-B60D-6E47-B72F-772418032796}"/>
              </a:ext>
            </a:extLst>
          </p:cNvPr>
          <p:cNvSpPr>
            <a:spLocks noGrp="1"/>
          </p:cNvSpPr>
          <p:nvPr>
            <p:ph type="body" sz="quarter" idx="10"/>
          </p:nvPr>
        </p:nvSpPr>
        <p:spPr/>
        <p:txBody>
          <a:bodyPr/>
          <a:lstStyle/>
          <a:p>
            <a:pPr marL="0" indent="0">
              <a:lnSpc>
                <a:spcPts val="4400"/>
              </a:lnSpc>
              <a:spcAft>
                <a:spcPts val="2400"/>
              </a:spcAft>
              <a:buNone/>
            </a:pPr>
            <a:r>
              <a:rPr lang="en-US" b="1" dirty="0">
                <a:solidFill>
                  <a:srgbClr val="F6A200"/>
                </a:solidFill>
              </a:rPr>
              <a:t>Lesson 4</a:t>
            </a:r>
          </a:p>
          <a:p>
            <a:pPr marL="0" lvl="1" indent="0">
              <a:lnSpc>
                <a:spcPts val="6600"/>
              </a:lnSpc>
              <a:spcAft>
                <a:spcPts val="1800"/>
              </a:spcAft>
              <a:buNone/>
            </a:pPr>
            <a:r>
              <a:rPr lang="en-NZ" b="1" dirty="0">
                <a:solidFill>
                  <a:srgbClr val="002060"/>
                </a:solidFill>
              </a:rPr>
              <a:t>What matters </a:t>
            </a:r>
            <a:br>
              <a:rPr lang="en-NZ" b="1" dirty="0">
                <a:solidFill>
                  <a:srgbClr val="002060"/>
                </a:solidFill>
              </a:rPr>
            </a:br>
            <a:r>
              <a:rPr lang="en-NZ" b="1" dirty="0">
                <a:solidFill>
                  <a:srgbClr val="002060"/>
                </a:solidFill>
              </a:rPr>
              <a:t>to our school community</a:t>
            </a:r>
          </a:p>
          <a:p>
            <a:pPr marL="0" lvl="1" indent="0">
              <a:lnSpc>
                <a:spcPts val="6600"/>
              </a:lnSpc>
              <a:spcAft>
                <a:spcPts val="1800"/>
              </a:spcAft>
              <a:buNone/>
            </a:pPr>
            <a:endParaRPr lang="en-NZ" b="1" dirty="0"/>
          </a:p>
          <a:p>
            <a:pPr marL="0" lvl="1" indent="0">
              <a:lnSpc>
                <a:spcPts val="6600"/>
              </a:lnSpc>
              <a:spcAft>
                <a:spcPts val="1800"/>
              </a:spcAft>
              <a:buNone/>
            </a:pPr>
            <a:endParaRPr lang="en-US" b="1" dirty="0"/>
          </a:p>
        </p:txBody>
      </p:sp>
      <p:pic>
        <p:nvPicPr>
          <p:cNvPr id="4" name="Picture 3" descr="A picture containing person, road, outdoor, car&#10;&#10;Description automatically generated">
            <a:extLst>
              <a:ext uri="{FF2B5EF4-FFF2-40B4-BE49-F238E27FC236}">
                <a16:creationId xmlns:a16="http://schemas.microsoft.com/office/drawing/2014/main" id="{6668B58B-6514-4BBF-8688-5672F5BFC1B2}"/>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3003625" y="0"/>
            <a:ext cx="11132419" cy="9144000"/>
          </a:xfrm>
          <a:prstGeom prst="rect">
            <a:avLst/>
          </a:prstGeom>
        </p:spPr>
      </p:pic>
    </p:spTree>
    <p:extLst>
      <p:ext uri="{BB962C8B-B14F-4D97-AF65-F5344CB8AC3E}">
        <p14:creationId xmlns:p14="http://schemas.microsoft.com/office/powerpoint/2010/main" val="2222623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73AA6-4B73-894A-A762-7FA4A37C3089}"/>
              </a:ext>
            </a:extLst>
          </p:cNvPr>
          <p:cNvSpPr>
            <a:spLocks noGrp="1"/>
          </p:cNvSpPr>
          <p:nvPr>
            <p:ph type="title"/>
          </p:nvPr>
        </p:nvSpPr>
        <p:spPr>
          <a:xfrm>
            <a:off x="824030" y="461311"/>
            <a:ext cx="10697410" cy="916040"/>
          </a:xfrm>
          <a:noFill/>
        </p:spPr>
        <p:style>
          <a:lnRef idx="3">
            <a:schemeClr val="lt1"/>
          </a:lnRef>
          <a:fillRef idx="1">
            <a:schemeClr val="accent1"/>
          </a:fillRef>
          <a:effectRef idx="1">
            <a:schemeClr val="accent1"/>
          </a:effectRef>
          <a:fontRef idx="minor">
            <a:schemeClr val="lt1"/>
          </a:fontRef>
        </p:style>
        <p:txBody>
          <a:bodyPr>
            <a:normAutofit/>
          </a:bodyPr>
          <a:lstStyle/>
          <a:p>
            <a:r>
              <a:rPr lang="en-NZ" b="1" dirty="0">
                <a:solidFill>
                  <a:srgbClr val="384168"/>
                </a:solidFill>
              </a:rPr>
              <a:t>Who’s in our school community?</a:t>
            </a:r>
            <a:endParaRPr lang="en-US" b="1" dirty="0">
              <a:solidFill>
                <a:srgbClr val="384168"/>
              </a:solidFill>
            </a:endParaRPr>
          </a:p>
        </p:txBody>
      </p:sp>
      <p:sp>
        <p:nvSpPr>
          <p:cNvPr id="3" name="Text Placeholder 2">
            <a:extLst>
              <a:ext uri="{FF2B5EF4-FFF2-40B4-BE49-F238E27FC236}">
                <a16:creationId xmlns:a16="http://schemas.microsoft.com/office/drawing/2014/main" id="{164D0AD9-E17B-9147-8265-5F0998041E45}"/>
              </a:ext>
            </a:extLst>
          </p:cNvPr>
          <p:cNvSpPr>
            <a:spLocks noGrp="1"/>
          </p:cNvSpPr>
          <p:nvPr>
            <p:ph type="body" sz="quarter" idx="10"/>
          </p:nvPr>
        </p:nvSpPr>
        <p:spPr>
          <a:xfrm>
            <a:off x="2049369" y="4168912"/>
            <a:ext cx="1801812" cy="700088"/>
          </a:xfrm>
        </p:spPr>
        <p:txBody>
          <a:bodyPr>
            <a:normAutofit/>
          </a:bodyPr>
          <a:lstStyle/>
          <a:p>
            <a:pPr marL="0" indent="0" algn="ctr">
              <a:buNone/>
            </a:pPr>
            <a:r>
              <a:rPr lang="en-NZ" sz="2400" b="1" dirty="0">
                <a:solidFill>
                  <a:srgbClr val="384168"/>
                </a:solidFill>
              </a:rPr>
              <a:t>Students</a:t>
            </a:r>
          </a:p>
        </p:txBody>
      </p:sp>
      <p:sp>
        <p:nvSpPr>
          <p:cNvPr id="4" name="Text Placeholder 3">
            <a:extLst>
              <a:ext uri="{FF2B5EF4-FFF2-40B4-BE49-F238E27FC236}">
                <a16:creationId xmlns:a16="http://schemas.microsoft.com/office/drawing/2014/main" id="{E51A0703-B03C-F940-95DD-5A49B93AD75D}"/>
              </a:ext>
            </a:extLst>
          </p:cNvPr>
          <p:cNvSpPr>
            <a:spLocks noGrp="1"/>
          </p:cNvSpPr>
          <p:nvPr>
            <p:ph type="body" sz="quarter" idx="11"/>
          </p:nvPr>
        </p:nvSpPr>
        <p:spPr>
          <a:xfrm>
            <a:off x="6262433" y="4168912"/>
            <a:ext cx="3732723" cy="700088"/>
          </a:xfrm>
        </p:spPr>
        <p:txBody>
          <a:bodyPr/>
          <a:lstStyle/>
          <a:p>
            <a:pPr marL="0" indent="0" algn="ctr">
              <a:buNone/>
            </a:pPr>
            <a:r>
              <a:rPr lang="en-NZ" sz="2400" b="1" dirty="0">
                <a:solidFill>
                  <a:srgbClr val="384168"/>
                </a:solidFill>
              </a:rPr>
              <a:t>Working Parents</a:t>
            </a:r>
          </a:p>
        </p:txBody>
      </p:sp>
      <p:sp>
        <p:nvSpPr>
          <p:cNvPr id="5" name="Text Placeholder 4">
            <a:extLst>
              <a:ext uri="{FF2B5EF4-FFF2-40B4-BE49-F238E27FC236}">
                <a16:creationId xmlns:a16="http://schemas.microsoft.com/office/drawing/2014/main" id="{C132B1CB-92C5-9741-A0A4-B94EC2F9BC99}"/>
              </a:ext>
            </a:extLst>
          </p:cNvPr>
          <p:cNvSpPr>
            <a:spLocks noGrp="1"/>
          </p:cNvSpPr>
          <p:nvPr>
            <p:ph type="body" sz="quarter" idx="12"/>
          </p:nvPr>
        </p:nvSpPr>
        <p:spPr>
          <a:xfrm>
            <a:off x="954370" y="7215869"/>
            <a:ext cx="3991810" cy="754443"/>
          </a:xfrm>
        </p:spPr>
        <p:txBody>
          <a:bodyPr/>
          <a:lstStyle/>
          <a:p>
            <a:pPr marL="0" indent="0" algn="ctr">
              <a:buNone/>
            </a:pPr>
            <a:r>
              <a:rPr lang="en-NZ" sz="2400" b="1" dirty="0">
                <a:solidFill>
                  <a:srgbClr val="384168"/>
                </a:solidFill>
              </a:rPr>
              <a:t>Families that speak other languages at home</a:t>
            </a:r>
          </a:p>
        </p:txBody>
      </p:sp>
      <p:sp>
        <p:nvSpPr>
          <p:cNvPr id="6" name="Text Placeholder 5">
            <a:extLst>
              <a:ext uri="{FF2B5EF4-FFF2-40B4-BE49-F238E27FC236}">
                <a16:creationId xmlns:a16="http://schemas.microsoft.com/office/drawing/2014/main" id="{0A216F8F-9B27-704A-9284-C681A3FBC1A9}"/>
              </a:ext>
            </a:extLst>
          </p:cNvPr>
          <p:cNvSpPr>
            <a:spLocks noGrp="1"/>
          </p:cNvSpPr>
          <p:nvPr>
            <p:ph type="body" sz="quarter" idx="13"/>
          </p:nvPr>
        </p:nvSpPr>
        <p:spPr>
          <a:xfrm>
            <a:off x="7227888" y="7215869"/>
            <a:ext cx="1801812" cy="700088"/>
          </a:xfrm>
        </p:spPr>
        <p:txBody>
          <a:bodyPr/>
          <a:lstStyle/>
          <a:p>
            <a:pPr marL="0" indent="0" algn="ctr">
              <a:buNone/>
            </a:pPr>
            <a:r>
              <a:rPr lang="en-NZ" sz="2400" b="1" dirty="0">
                <a:solidFill>
                  <a:srgbClr val="384168"/>
                </a:solidFill>
              </a:rPr>
              <a:t>Teachers</a:t>
            </a:r>
          </a:p>
        </p:txBody>
      </p:sp>
      <p:sp>
        <p:nvSpPr>
          <p:cNvPr id="7" name="Text Placeholder 6">
            <a:extLst>
              <a:ext uri="{FF2B5EF4-FFF2-40B4-BE49-F238E27FC236}">
                <a16:creationId xmlns:a16="http://schemas.microsoft.com/office/drawing/2014/main" id="{9A432432-9D7E-F54C-A95B-CB17E1761D6E}"/>
              </a:ext>
            </a:extLst>
          </p:cNvPr>
          <p:cNvSpPr>
            <a:spLocks noGrp="1"/>
          </p:cNvSpPr>
          <p:nvPr>
            <p:ph type="body" sz="quarter" idx="14"/>
          </p:nvPr>
        </p:nvSpPr>
        <p:spPr>
          <a:xfrm>
            <a:off x="11991789" y="7307309"/>
            <a:ext cx="2450136" cy="949975"/>
          </a:xfrm>
        </p:spPr>
        <p:txBody>
          <a:bodyPr/>
          <a:lstStyle/>
          <a:p>
            <a:pPr marL="0" indent="0" algn="ctr">
              <a:buNone/>
            </a:pPr>
            <a:r>
              <a:rPr lang="en-NZ" sz="2400" b="1" dirty="0">
                <a:solidFill>
                  <a:srgbClr val="384168"/>
                </a:solidFill>
              </a:rPr>
              <a:t>Students who play sports</a:t>
            </a:r>
          </a:p>
        </p:txBody>
      </p:sp>
      <p:sp>
        <p:nvSpPr>
          <p:cNvPr id="8" name="Text Placeholder 7">
            <a:extLst>
              <a:ext uri="{FF2B5EF4-FFF2-40B4-BE49-F238E27FC236}">
                <a16:creationId xmlns:a16="http://schemas.microsoft.com/office/drawing/2014/main" id="{101A0271-93DB-DA49-904F-CD5BD0A65977}"/>
              </a:ext>
            </a:extLst>
          </p:cNvPr>
          <p:cNvSpPr>
            <a:spLocks noGrp="1"/>
          </p:cNvSpPr>
          <p:nvPr>
            <p:ph type="body" sz="quarter" idx="15"/>
          </p:nvPr>
        </p:nvSpPr>
        <p:spPr>
          <a:xfrm>
            <a:off x="11273617" y="4168912"/>
            <a:ext cx="3886480" cy="849673"/>
          </a:xfrm>
        </p:spPr>
        <p:txBody>
          <a:bodyPr>
            <a:normAutofit/>
          </a:bodyPr>
          <a:lstStyle/>
          <a:p>
            <a:pPr marL="0" indent="0" algn="ctr">
              <a:buNone/>
            </a:pPr>
            <a:r>
              <a:rPr lang="en-NZ" sz="2400" b="1" dirty="0">
                <a:solidFill>
                  <a:srgbClr val="384168"/>
                </a:solidFill>
              </a:rPr>
              <a:t>People with </a:t>
            </a:r>
            <a:br>
              <a:rPr lang="en-NZ" sz="2400" b="1" dirty="0">
                <a:solidFill>
                  <a:srgbClr val="384168"/>
                </a:solidFill>
              </a:rPr>
            </a:br>
            <a:r>
              <a:rPr lang="en-NZ" sz="2400" b="1" dirty="0">
                <a:solidFill>
                  <a:srgbClr val="384168"/>
                </a:solidFill>
              </a:rPr>
              <a:t>accessibility needs</a:t>
            </a:r>
          </a:p>
        </p:txBody>
      </p:sp>
      <p:pic>
        <p:nvPicPr>
          <p:cNvPr id="10" name="Picture 9" descr="A teacher teaching her students&#10;&#10;Description automatically generated with low confidence">
            <a:extLst>
              <a:ext uri="{FF2B5EF4-FFF2-40B4-BE49-F238E27FC236}">
                <a16:creationId xmlns:a16="http://schemas.microsoft.com/office/drawing/2014/main" id="{C2616212-93D9-43C1-91E9-789EB4CF8159}"/>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33377" y="4895777"/>
            <a:ext cx="3390834" cy="2260556"/>
          </a:xfrm>
          <a:prstGeom prst="rect">
            <a:avLst/>
          </a:prstGeom>
        </p:spPr>
      </p:pic>
      <p:pic>
        <p:nvPicPr>
          <p:cNvPr id="12" name="Picture 11" descr="A person and a baby using a computer&#10;&#10;Description automatically generated with medium confidence">
            <a:extLst>
              <a:ext uri="{FF2B5EF4-FFF2-40B4-BE49-F238E27FC236}">
                <a16:creationId xmlns:a16="http://schemas.microsoft.com/office/drawing/2014/main" id="{5020C387-97DE-45B6-B24D-310296CE112C}"/>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433377" y="1824541"/>
            <a:ext cx="3390834" cy="2260556"/>
          </a:xfrm>
          <a:prstGeom prst="rect">
            <a:avLst/>
          </a:prstGeom>
        </p:spPr>
      </p:pic>
      <p:pic>
        <p:nvPicPr>
          <p:cNvPr id="14" name="Picture 13" descr="A person sitting in a chair&#10;&#10;Description automatically generated">
            <a:extLst>
              <a:ext uri="{FF2B5EF4-FFF2-40B4-BE49-F238E27FC236}">
                <a16:creationId xmlns:a16="http://schemas.microsoft.com/office/drawing/2014/main" id="{3DFF81C5-492F-4275-AACA-4D3392E2E773}"/>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1521440" y="1824541"/>
            <a:ext cx="3390834" cy="2292083"/>
          </a:xfrm>
          <a:prstGeom prst="rect">
            <a:avLst/>
          </a:prstGeom>
        </p:spPr>
      </p:pic>
      <p:pic>
        <p:nvPicPr>
          <p:cNvPr id="16" name="Picture 15" descr="A group of women playing basketball&#10;&#10;Description automatically generated">
            <a:extLst>
              <a:ext uri="{FF2B5EF4-FFF2-40B4-BE49-F238E27FC236}">
                <a16:creationId xmlns:a16="http://schemas.microsoft.com/office/drawing/2014/main" id="{1D3E7D5E-D9CC-4F7D-BFAE-455808F9A746}"/>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1521440" y="5043189"/>
            <a:ext cx="3390834" cy="2260556"/>
          </a:xfrm>
          <a:prstGeom prst="rect">
            <a:avLst/>
          </a:prstGeom>
        </p:spPr>
      </p:pic>
      <p:pic>
        <p:nvPicPr>
          <p:cNvPr id="18" name="Picture 17" descr="A picture containing person&#10;&#10;Description automatically generated">
            <a:extLst>
              <a:ext uri="{FF2B5EF4-FFF2-40B4-BE49-F238E27FC236}">
                <a16:creationId xmlns:a16="http://schemas.microsoft.com/office/drawing/2014/main" id="{0D46F204-828B-4D40-9AA7-B72947BD75D4}"/>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254702" y="1824541"/>
            <a:ext cx="3391146" cy="2260556"/>
          </a:xfrm>
          <a:prstGeom prst="rect">
            <a:avLst/>
          </a:prstGeom>
        </p:spPr>
      </p:pic>
      <p:pic>
        <p:nvPicPr>
          <p:cNvPr id="20" name="Picture 19" descr="A group of people sitting around a table with food and drinks&#10;&#10;Description automatically generated with medium confidence">
            <a:extLst>
              <a:ext uri="{FF2B5EF4-FFF2-40B4-BE49-F238E27FC236}">
                <a16:creationId xmlns:a16="http://schemas.microsoft.com/office/drawing/2014/main" id="{B92A7680-449C-4778-AB3B-2E26B1D9A7F1}"/>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1254734" y="4895777"/>
            <a:ext cx="3391083" cy="2260556"/>
          </a:xfrm>
          <a:prstGeom prst="rect">
            <a:avLst/>
          </a:prstGeom>
        </p:spPr>
      </p:pic>
    </p:spTree>
    <p:extLst>
      <p:ext uri="{BB962C8B-B14F-4D97-AF65-F5344CB8AC3E}">
        <p14:creationId xmlns:p14="http://schemas.microsoft.com/office/powerpoint/2010/main" val="3386805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fade">
                                      <p:cBhvr>
                                        <p:cTn id="11" dur="500"/>
                                        <p:tgtEl>
                                          <p:spTgt spid="4">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8">
                                            <p:txEl>
                                              <p:pRg st="0" end="0"/>
                                            </p:txEl>
                                          </p:spTgt>
                                        </p:tgtEl>
                                        <p:attrNameLst>
                                          <p:attrName>style.visibility</p:attrName>
                                        </p:attrNameLst>
                                      </p:cBhvr>
                                      <p:to>
                                        <p:strVal val="visible"/>
                                      </p:to>
                                    </p:set>
                                    <p:anim calcmode="lin" valueType="num">
                                      <p:cBhvr additive="base">
                                        <p:cTn id="16"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fade">
                                      <p:cBhvr>
                                        <p:cTn id="22" dur="1000"/>
                                        <p:tgtEl>
                                          <p:spTgt spid="5">
                                            <p:txEl>
                                              <p:pRg st="0" end="0"/>
                                            </p:txEl>
                                          </p:spTgt>
                                        </p:tgtEl>
                                      </p:cBhvr>
                                    </p:animEffect>
                                    <p:anim calcmode="lin" valueType="num">
                                      <p:cBhvr>
                                        <p:cTn id="23"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6">
                                            <p:txEl>
                                              <p:pRg st="0" end="0"/>
                                            </p:txEl>
                                          </p:spTgt>
                                        </p:tgtEl>
                                        <p:attrNameLst>
                                          <p:attrName>style.visibility</p:attrName>
                                        </p:attrNameLst>
                                      </p:cBhvr>
                                      <p:to>
                                        <p:strVal val="visible"/>
                                      </p:to>
                                    </p:set>
                                    <p:animEffect transition="in" filter="barn(inVertical)">
                                      <p:cBhvr>
                                        <p:cTn id="29" dur="500"/>
                                        <p:tgtEl>
                                          <p:spTgt spid="6">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7">
                                            <p:txEl>
                                              <p:pRg st="0" end="0"/>
                                            </p:txEl>
                                          </p:spTgt>
                                        </p:tgtEl>
                                        <p:attrNameLst>
                                          <p:attrName>style.visibility</p:attrName>
                                        </p:attrNameLst>
                                      </p:cBhvr>
                                      <p:to>
                                        <p:strVal val="visible"/>
                                      </p:to>
                                    </p:set>
                                    <p:animEffect transition="in" filter="wipe(down)">
                                      <p:cBhvr>
                                        <p:cTn id="34"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P spid="7" grpId="0" build="p"/>
      <p:bldP spid="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F384A-6768-2840-A8D3-C239A144450E}"/>
              </a:ext>
            </a:extLst>
          </p:cNvPr>
          <p:cNvSpPr>
            <a:spLocks noGrp="1"/>
          </p:cNvSpPr>
          <p:nvPr>
            <p:ph type="title"/>
          </p:nvPr>
        </p:nvSpPr>
        <p:spPr>
          <a:xfrm>
            <a:off x="436418" y="392476"/>
            <a:ext cx="12504607" cy="714239"/>
          </a:xfrm>
          <a:noFill/>
        </p:spPr>
        <p:style>
          <a:lnRef idx="3">
            <a:schemeClr val="lt1"/>
          </a:lnRef>
          <a:fillRef idx="1">
            <a:schemeClr val="accent1"/>
          </a:fillRef>
          <a:effectRef idx="1">
            <a:schemeClr val="accent1"/>
          </a:effectRef>
          <a:fontRef idx="minor">
            <a:schemeClr val="lt1"/>
          </a:fontRef>
        </p:style>
        <p:txBody>
          <a:bodyPr>
            <a:normAutofit fontScale="90000"/>
          </a:bodyPr>
          <a:lstStyle/>
          <a:p>
            <a:r>
              <a:rPr lang="en-NZ" b="1" dirty="0">
                <a:solidFill>
                  <a:srgbClr val="384168"/>
                </a:solidFill>
              </a:rPr>
              <a:t>What matters to our community?</a:t>
            </a:r>
            <a:endParaRPr lang="en-US" b="1" dirty="0">
              <a:solidFill>
                <a:srgbClr val="384168"/>
              </a:solidFill>
            </a:endParaRPr>
          </a:p>
        </p:txBody>
      </p:sp>
      <p:sp>
        <p:nvSpPr>
          <p:cNvPr id="3" name="Text Placeholder 2">
            <a:extLst>
              <a:ext uri="{FF2B5EF4-FFF2-40B4-BE49-F238E27FC236}">
                <a16:creationId xmlns:a16="http://schemas.microsoft.com/office/drawing/2014/main" id="{41DCBFC9-B67F-8544-87C6-6559D12940B5}"/>
              </a:ext>
            </a:extLst>
          </p:cNvPr>
          <p:cNvSpPr>
            <a:spLocks noGrp="1"/>
          </p:cNvSpPr>
          <p:nvPr>
            <p:ph type="body" sz="quarter" idx="20"/>
          </p:nvPr>
        </p:nvSpPr>
        <p:spPr>
          <a:xfrm>
            <a:off x="12941025" y="2179482"/>
            <a:ext cx="3012849" cy="3124038"/>
          </a:xfrm>
          <a:solidFill>
            <a:srgbClr val="F6A200"/>
          </a:solidFill>
          <a:ln>
            <a:noFill/>
          </a:ln>
        </p:spPr>
        <p:txBody>
          <a:bodyPr>
            <a:normAutofit/>
          </a:bodyPr>
          <a:lstStyle/>
          <a:p>
            <a:pPr marL="274638" indent="0">
              <a:buNone/>
            </a:pPr>
            <a:r>
              <a:rPr lang="en-NZ" sz="2800" b="0" dirty="0">
                <a:solidFill>
                  <a:schemeClr val="tx1"/>
                </a:solidFill>
              </a:rPr>
              <a:t>How would </a:t>
            </a:r>
            <a:br>
              <a:rPr lang="en-NZ" sz="2800" b="0" dirty="0">
                <a:solidFill>
                  <a:schemeClr val="tx1"/>
                </a:solidFill>
              </a:rPr>
            </a:br>
            <a:r>
              <a:rPr lang="en-NZ" sz="2800" b="0" dirty="0">
                <a:solidFill>
                  <a:schemeClr val="tx1"/>
                </a:solidFill>
              </a:rPr>
              <a:t>you encourage someone from this group to </a:t>
            </a:r>
            <a:br>
              <a:rPr lang="en-NZ" sz="2800" b="0" dirty="0">
                <a:solidFill>
                  <a:schemeClr val="tx1"/>
                </a:solidFill>
              </a:rPr>
            </a:br>
            <a:r>
              <a:rPr lang="en-NZ" sz="2800" b="0" dirty="0">
                <a:solidFill>
                  <a:schemeClr val="tx1"/>
                </a:solidFill>
              </a:rPr>
              <a:t>take part in </a:t>
            </a:r>
            <a:br>
              <a:rPr lang="en-NZ" sz="2800" b="0" dirty="0">
                <a:solidFill>
                  <a:schemeClr val="tx1"/>
                </a:solidFill>
              </a:rPr>
            </a:br>
            <a:r>
              <a:rPr lang="en-NZ" sz="2800" b="0" dirty="0">
                <a:solidFill>
                  <a:schemeClr val="tx1"/>
                </a:solidFill>
              </a:rPr>
              <a:t>the census?</a:t>
            </a:r>
          </a:p>
        </p:txBody>
      </p:sp>
      <p:sp>
        <p:nvSpPr>
          <p:cNvPr id="5" name="Content Placeholder 4">
            <a:extLst>
              <a:ext uri="{FF2B5EF4-FFF2-40B4-BE49-F238E27FC236}">
                <a16:creationId xmlns:a16="http://schemas.microsoft.com/office/drawing/2014/main" id="{A35B36FF-B319-E744-A060-5779F9AFD91F}"/>
              </a:ext>
            </a:extLst>
          </p:cNvPr>
          <p:cNvSpPr>
            <a:spLocks noGrp="1"/>
          </p:cNvSpPr>
          <p:nvPr>
            <p:ph idx="1"/>
          </p:nvPr>
        </p:nvSpPr>
        <p:spPr>
          <a:xfrm>
            <a:off x="781549" y="4100689"/>
            <a:ext cx="3777387" cy="984734"/>
          </a:xfrm>
        </p:spPr>
        <p:txBody>
          <a:bodyPr>
            <a:normAutofit/>
          </a:bodyPr>
          <a:lstStyle/>
          <a:p>
            <a:pPr marL="0" indent="0">
              <a:buNone/>
            </a:pPr>
            <a:r>
              <a:rPr lang="en-NZ" sz="2800" dirty="0">
                <a:solidFill>
                  <a:srgbClr val="002060"/>
                </a:solidFill>
              </a:rPr>
              <a:t>Choose </a:t>
            </a:r>
            <a:r>
              <a:rPr lang="en-NZ" sz="2800" u="sng" dirty="0">
                <a:solidFill>
                  <a:srgbClr val="002060"/>
                </a:solidFill>
              </a:rPr>
              <a:t>one</a:t>
            </a:r>
            <a:r>
              <a:rPr lang="en-NZ" sz="2800" dirty="0">
                <a:solidFill>
                  <a:srgbClr val="002060"/>
                </a:solidFill>
              </a:rPr>
              <a:t> group from the previous slide.</a:t>
            </a:r>
          </a:p>
        </p:txBody>
      </p:sp>
      <p:sp>
        <p:nvSpPr>
          <p:cNvPr id="6" name="Text Placeholder 5">
            <a:extLst>
              <a:ext uri="{FF2B5EF4-FFF2-40B4-BE49-F238E27FC236}">
                <a16:creationId xmlns:a16="http://schemas.microsoft.com/office/drawing/2014/main" id="{A2E07FC0-0025-C347-83DC-404299FE4014}"/>
              </a:ext>
            </a:extLst>
          </p:cNvPr>
          <p:cNvSpPr>
            <a:spLocks noGrp="1"/>
          </p:cNvSpPr>
          <p:nvPr>
            <p:ph type="body" sz="quarter" idx="22"/>
          </p:nvPr>
        </p:nvSpPr>
        <p:spPr>
          <a:xfrm>
            <a:off x="748289" y="5518856"/>
            <a:ext cx="2908337" cy="1547678"/>
          </a:xfrm>
          <a:solidFill>
            <a:srgbClr val="F6A200"/>
          </a:solidFill>
          <a:ln>
            <a:noFill/>
          </a:ln>
        </p:spPr>
        <p:txBody>
          <a:bodyPr>
            <a:normAutofit/>
          </a:bodyPr>
          <a:lstStyle/>
          <a:p>
            <a:pPr marL="274638" indent="0">
              <a:buNone/>
            </a:pPr>
            <a:r>
              <a:rPr lang="en-NZ" sz="2800" b="0" dirty="0">
                <a:solidFill>
                  <a:schemeClr val="tx1"/>
                </a:solidFill>
              </a:rPr>
              <a:t>What matters </a:t>
            </a:r>
            <a:br>
              <a:rPr lang="en-NZ" sz="2800" dirty="0">
                <a:solidFill>
                  <a:schemeClr val="tx1"/>
                </a:solidFill>
              </a:rPr>
            </a:br>
            <a:r>
              <a:rPr lang="en-NZ" sz="2800" b="0" dirty="0">
                <a:solidFill>
                  <a:schemeClr val="tx1"/>
                </a:solidFill>
              </a:rPr>
              <a:t>to them?</a:t>
            </a:r>
          </a:p>
        </p:txBody>
      </p:sp>
      <p:pic>
        <p:nvPicPr>
          <p:cNvPr id="17"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p:blipFill>
        <p:spPr bwMode="auto">
          <a:xfrm>
            <a:off x="3656626" y="1403902"/>
            <a:ext cx="3181254" cy="212083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pic>
        <p:nvPicPr>
          <p:cNvPr id="19" name="Picture 8"/>
          <p:cNvPicPr>
            <a:picLocks noChangeAspect="1" noChangeArrowheads="1"/>
          </p:cNvPicPr>
          <p:nvPr/>
        </p:nvPicPr>
        <p:blipFill>
          <a:blip r:embed="rId4" cstate="email">
            <a:extLst>
              <a:ext uri="{28A0092B-C50C-407E-A947-70E740481C1C}">
                <a14:useLocalDpi xmlns:a14="http://schemas.microsoft.com/office/drawing/2010/main"/>
              </a:ext>
            </a:extLst>
          </a:blip>
          <a:srcRect/>
          <a:stretch/>
        </p:blipFill>
        <p:spPr bwMode="auto">
          <a:xfrm>
            <a:off x="4052274" y="6493443"/>
            <a:ext cx="3130896" cy="208726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pic>
        <p:nvPicPr>
          <p:cNvPr id="21" name="Picture 6"/>
          <p:cNvPicPr>
            <a:picLocks noChangeAspect="1" noChangeArrowheads="1"/>
          </p:cNvPicPr>
          <p:nvPr/>
        </p:nvPicPr>
        <p:blipFill>
          <a:blip r:embed="rId5" cstate="email">
            <a:extLst>
              <a:ext uri="{28A0092B-C50C-407E-A947-70E740481C1C}">
                <a14:useLocalDpi xmlns:a14="http://schemas.microsoft.com/office/drawing/2010/main"/>
              </a:ext>
            </a:extLst>
          </a:blip>
          <a:srcRect/>
          <a:stretch/>
        </p:blipFill>
        <p:spPr bwMode="auto">
          <a:xfrm>
            <a:off x="8455744" y="4036078"/>
            <a:ext cx="3104735" cy="209869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pic>
        <p:nvPicPr>
          <p:cNvPr id="23" name="Picture 10"/>
          <p:cNvPicPr>
            <a:picLocks noChangeAspect="1" noChangeArrowheads="1"/>
          </p:cNvPicPr>
          <p:nvPr/>
        </p:nvPicPr>
        <p:blipFill>
          <a:blip r:embed="rId6" cstate="email">
            <a:extLst>
              <a:ext uri="{28A0092B-C50C-407E-A947-70E740481C1C}">
                <a14:useLocalDpi xmlns:a14="http://schemas.microsoft.com/office/drawing/2010/main"/>
              </a:ext>
            </a:extLst>
          </a:blip>
          <a:srcRect/>
          <a:stretch/>
        </p:blipFill>
        <p:spPr bwMode="auto">
          <a:xfrm>
            <a:off x="8086336" y="1398111"/>
            <a:ext cx="3321148" cy="221393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pic>
        <p:nvPicPr>
          <p:cNvPr id="13" name="Picture 12" descr="A picture containing person&#10;&#10;Description automatically generated">
            <a:extLst>
              <a:ext uri="{FF2B5EF4-FFF2-40B4-BE49-F238E27FC236}">
                <a16:creationId xmlns:a16="http://schemas.microsoft.com/office/drawing/2014/main" id="{A4CD5DA9-763E-4851-9936-C0168155B99B}"/>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4396904" y="3802480"/>
            <a:ext cx="3391146" cy="2260556"/>
          </a:xfrm>
          <a:prstGeom prst="rect">
            <a:avLst/>
          </a:prstGeom>
        </p:spPr>
      </p:pic>
      <p:pic>
        <p:nvPicPr>
          <p:cNvPr id="14" name="Picture 13" descr="A group of women playing basketball&#10;&#10;Description automatically generated">
            <a:extLst>
              <a:ext uri="{FF2B5EF4-FFF2-40B4-BE49-F238E27FC236}">
                <a16:creationId xmlns:a16="http://schemas.microsoft.com/office/drawing/2014/main" id="{CB603B30-90E3-4431-991C-000E7571C6B4}"/>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8312694" y="6371007"/>
            <a:ext cx="3390834" cy="2260556"/>
          </a:xfrm>
          <a:prstGeom prst="rect">
            <a:avLst/>
          </a:prstGeom>
        </p:spPr>
      </p:pic>
    </p:spTree>
    <p:extLst>
      <p:ext uri="{BB962C8B-B14F-4D97-AF65-F5344CB8AC3E}">
        <p14:creationId xmlns:p14="http://schemas.microsoft.com/office/powerpoint/2010/main" val="107872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77390-2B40-D240-9CC7-D73277B92532}"/>
              </a:ext>
            </a:extLst>
          </p:cNvPr>
          <p:cNvSpPr>
            <a:spLocks noGrp="1"/>
          </p:cNvSpPr>
          <p:nvPr>
            <p:ph type="title"/>
          </p:nvPr>
        </p:nvSpPr>
        <p:spPr>
          <a:xfrm>
            <a:off x="436418" y="561109"/>
            <a:ext cx="12244866" cy="1051591"/>
          </a:xfrm>
        </p:spPr>
        <p:txBody>
          <a:bodyPr/>
          <a:lstStyle/>
          <a:p>
            <a:r>
              <a:rPr lang="en-NZ" b="1" dirty="0">
                <a:solidFill>
                  <a:srgbClr val="002060"/>
                </a:solidFill>
                <a:latin typeface="+mn-lt"/>
              </a:rPr>
              <a:t>What matters to our community?</a:t>
            </a:r>
            <a:endParaRPr lang="en-US" b="1" dirty="0">
              <a:solidFill>
                <a:srgbClr val="002060"/>
              </a:solidFill>
              <a:latin typeface="+mn-lt"/>
            </a:endParaRPr>
          </a:p>
        </p:txBody>
      </p:sp>
      <p:sp>
        <p:nvSpPr>
          <p:cNvPr id="3" name="Text Placeholder 2">
            <a:extLst>
              <a:ext uri="{FF2B5EF4-FFF2-40B4-BE49-F238E27FC236}">
                <a16:creationId xmlns:a16="http://schemas.microsoft.com/office/drawing/2014/main" id="{76FBD9C5-8583-5844-BCE8-59CDB4217735}"/>
              </a:ext>
            </a:extLst>
          </p:cNvPr>
          <p:cNvSpPr>
            <a:spLocks noGrp="1"/>
          </p:cNvSpPr>
          <p:nvPr>
            <p:ph type="body" sz="quarter" idx="11"/>
          </p:nvPr>
        </p:nvSpPr>
        <p:spPr>
          <a:xfrm>
            <a:off x="467295" y="2435661"/>
            <a:ext cx="7150400" cy="5199579"/>
          </a:xfrm>
          <a:ln>
            <a:solidFill>
              <a:srgbClr val="00B050"/>
            </a:solidFill>
          </a:ln>
        </p:spPr>
        <p:txBody>
          <a:bodyPr>
            <a:normAutofit/>
          </a:bodyPr>
          <a:lstStyle/>
          <a:p>
            <a:pPr marL="0" lvl="1" indent="0">
              <a:buNone/>
            </a:pPr>
            <a:r>
              <a:rPr lang="en-NZ" sz="2400" b="1" dirty="0">
                <a:solidFill>
                  <a:srgbClr val="384168"/>
                </a:solidFill>
              </a:rPr>
              <a:t>Example 1 </a:t>
            </a:r>
          </a:p>
          <a:p>
            <a:pPr marL="0" lvl="4" indent="0">
              <a:buNone/>
            </a:pPr>
            <a:r>
              <a:rPr lang="en-NZ" dirty="0">
                <a:solidFill>
                  <a:srgbClr val="384168"/>
                </a:solidFill>
              </a:rPr>
              <a:t>Parents who work full time.</a:t>
            </a:r>
          </a:p>
          <a:p>
            <a:pPr marL="0" lvl="4" indent="0">
              <a:buNone/>
            </a:pPr>
            <a:endParaRPr lang="en-NZ" dirty="0">
              <a:solidFill>
                <a:srgbClr val="384168"/>
              </a:solidFill>
            </a:endParaRPr>
          </a:p>
          <a:p>
            <a:pPr marL="0" lvl="1" indent="0">
              <a:buNone/>
            </a:pPr>
            <a:r>
              <a:rPr lang="en-NZ" sz="2400" b="1" dirty="0">
                <a:solidFill>
                  <a:srgbClr val="384168"/>
                </a:solidFill>
              </a:rPr>
              <a:t>What matters to them</a:t>
            </a:r>
          </a:p>
          <a:p>
            <a:pPr marL="342900" lvl="4" indent="-342900"/>
            <a:r>
              <a:rPr lang="en-NZ" dirty="0">
                <a:solidFill>
                  <a:srgbClr val="384168"/>
                </a:solidFill>
              </a:rPr>
              <a:t>Having safe places for their young children to go after school e.g. After school clubs, childcare, parks</a:t>
            </a:r>
          </a:p>
          <a:p>
            <a:pPr marL="342900" lvl="4" indent="-342900"/>
            <a:r>
              <a:rPr lang="en-GB" dirty="0">
                <a:solidFill>
                  <a:srgbClr val="384168"/>
                </a:solidFill>
              </a:rPr>
              <a:t>Good public transport or roads </a:t>
            </a:r>
            <a:r>
              <a:rPr lang="en-NZ" dirty="0">
                <a:solidFill>
                  <a:srgbClr val="384168"/>
                </a:solidFill>
              </a:rPr>
              <a:t>to get to and from work and school.</a:t>
            </a:r>
          </a:p>
          <a:p>
            <a:pPr marL="0" lvl="1" indent="0">
              <a:buNone/>
            </a:pPr>
            <a:r>
              <a:rPr lang="en-NZ" sz="2400" b="1" dirty="0">
                <a:solidFill>
                  <a:srgbClr val="384168"/>
                </a:solidFill>
              </a:rPr>
              <a:t>How to encourage them to complete census</a:t>
            </a:r>
          </a:p>
          <a:p>
            <a:pPr marL="0" lvl="4" indent="0">
              <a:buNone/>
            </a:pPr>
            <a:r>
              <a:rPr lang="en-NZ" dirty="0">
                <a:solidFill>
                  <a:srgbClr val="384168"/>
                </a:solidFill>
              </a:rPr>
              <a:t>Explain how the census information can help make sure we know the childcare needs of local families.</a:t>
            </a:r>
          </a:p>
          <a:p>
            <a:pPr marL="0" indent="0">
              <a:buNone/>
            </a:pPr>
            <a:endParaRPr lang="en-US" sz="2400" dirty="0">
              <a:solidFill>
                <a:srgbClr val="384168"/>
              </a:solidFill>
            </a:endParaRPr>
          </a:p>
        </p:txBody>
      </p:sp>
      <p:sp>
        <p:nvSpPr>
          <p:cNvPr id="4" name="Text Placeholder 3">
            <a:extLst>
              <a:ext uri="{FF2B5EF4-FFF2-40B4-BE49-F238E27FC236}">
                <a16:creationId xmlns:a16="http://schemas.microsoft.com/office/drawing/2014/main" id="{BC0F4BE1-F130-2E4A-82B5-009191E3AD32}"/>
              </a:ext>
            </a:extLst>
          </p:cNvPr>
          <p:cNvSpPr>
            <a:spLocks noGrp="1"/>
          </p:cNvSpPr>
          <p:nvPr>
            <p:ph type="body" sz="quarter" idx="12"/>
          </p:nvPr>
        </p:nvSpPr>
        <p:spPr>
          <a:xfrm>
            <a:off x="8306544" y="2866912"/>
            <a:ext cx="7210547" cy="5715979"/>
          </a:xfrm>
          <a:ln>
            <a:solidFill>
              <a:srgbClr val="00B050"/>
            </a:solidFill>
          </a:ln>
        </p:spPr>
        <p:txBody>
          <a:bodyPr>
            <a:normAutofit/>
          </a:bodyPr>
          <a:lstStyle/>
          <a:p>
            <a:pPr marL="0" lvl="1" indent="0">
              <a:buNone/>
            </a:pPr>
            <a:r>
              <a:rPr lang="en-NZ" sz="2400" b="1" dirty="0">
                <a:solidFill>
                  <a:srgbClr val="384168"/>
                </a:solidFill>
              </a:rPr>
              <a:t>Example 2</a:t>
            </a:r>
          </a:p>
          <a:p>
            <a:pPr marL="0" lvl="4" indent="0">
              <a:buNone/>
            </a:pPr>
            <a:r>
              <a:rPr lang="en-NZ" dirty="0">
                <a:solidFill>
                  <a:srgbClr val="384168"/>
                </a:solidFill>
              </a:rPr>
              <a:t>Families that speak other languages at home.</a:t>
            </a:r>
          </a:p>
          <a:p>
            <a:pPr marL="0" lvl="4" indent="0">
              <a:buNone/>
            </a:pPr>
            <a:endParaRPr lang="en-NZ" dirty="0">
              <a:solidFill>
                <a:srgbClr val="384168"/>
              </a:solidFill>
            </a:endParaRPr>
          </a:p>
          <a:p>
            <a:pPr marL="0" lvl="1" indent="0">
              <a:buNone/>
            </a:pPr>
            <a:r>
              <a:rPr lang="en-NZ" sz="2400" b="1" dirty="0">
                <a:solidFill>
                  <a:srgbClr val="384168"/>
                </a:solidFill>
              </a:rPr>
              <a:t>What matters to them</a:t>
            </a:r>
          </a:p>
          <a:p>
            <a:pPr marL="342900" lvl="4" indent="-342900"/>
            <a:r>
              <a:rPr lang="en-NZ" dirty="0">
                <a:solidFill>
                  <a:srgbClr val="384168"/>
                </a:solidFill>
              </a:rPr>
              <a:t>Socialising with other people who speak their language.</a:t>
            </a:r>
          </a:p>
          <a:p>
            <a:pPr marL="342900" lvl="4" indent="-342900"/>
            <a:r>
              <a:rPr lang="en-NZ" dirty="0">
                <a:solidFill>
                  <a:srgbClr val="384168"/>
                </a:solidFill>
              </a:rPr>
              <a:t>Being able to understand other people in their daily </a:t>
            </a:r>
            <a:br>
              <a:rPr lang="en-NZ" dirty="0">
                <a:solidFill>
                  <a:srgbClr val="384168"/>
                </a:solidFill>
              </a:rPr>
            </a:br>
            <a:r>
              <a:rPr lang="en-NZ" dirty="0">
                <a:solidFill>
                  <a:srgbClr val="384168"/>
                </a:solidFill>
              </a:rPr>
              <a:t>life (e.g. at the </a:t>
            </a:r>
            <a:r>
              <a:rPr lang="en-GB" dirty="0">
                <a:solidFill>
                  <a:srgbClr val="384168"/>
                </a:solidFill>
              </a:rPr>
              <a:t>doctor’s or dentist surgery or </a:t>
            </a:r>
            <a:r>
              <a:rPr lang="en-NZ" dirty="0">
                <a:solidFill>
                  <a:srgbClr val="384168"/>
                </a:solidFill>
              </a:rPr>
              <a:t>their children’s school for parent teacher meetings and school reports).</a:t>
            </a:r>
          </a:p>
          <a:p>
            <a:pPr marL="0" lvl="1" indent="0">
              <a:buNone/>
            </a:pPr>
            <a:r>
              <a:rPr lang="en-NZ" sz="2400" b="1" dirty="0">
                <a:solidFill>
                  <a:srgbClr val="384168"/>
                </a:solidFill>
              </a:rPr>
              <a:t>How to encourage them to complete the census</a:t>
            </a:r>
          </a:p>
          <a:p>
            <a:pPr marL="0" lvl="1" indent="0">
              <a:buNone/>
            </a:pPr>
            <a:r>
              <a:rPr lang="en-NZ" sz="2400" b="0" dirty="0">
                <a:solidFill>
                  <a:srgbClr val="384168"/>
                </a:solidFill>
              </a:rPr>
              <a:t>Give them information about the census in their own language.</a:t>
            </a:r>
          </a:p>
          <a:p>
            <a:pPr marL="0" indent="0">
              <a:buNone/>
            </a:pPr>
            <a:endParaRPr lang="en-US" sz="2400" dirty="0">
              <a:solidFill>
                <a:srgbClr val="384168"/>
              </a:solidFill>
            </a:endParaRPr>
          </a:p>
        </p:txBody>
      </p:sp>
      <p:pic>
        <p:nvPicPr>
          <p:cNvPr id="7" name="Picture 8"/>
          <p:cNvPicPr>
            <a:picLocks noChangeAspect="1" noChangeArrowheads="1"/>
          </p:cNvPicPr>
          <p:nvPr/>
        </p:nvPicPr>
        <p:blipFill>
          <a:blip r:embed="rId3" cstate="email">
            <a:extLst>
              <a:ext uri="{28A0092B-C50C-407E-A947-70E740481C1C}">
                <a14:useLocalDpi xmlns:a14="http://schemas.microsoft.com/office/drawing/2010/main"/>
              </a:ext>
            </a:extLst>
          </a:blip>
          <a:srcRect/>
          <a:stretch/>
        </p:blipFill>
        <p:spPr bwMode="auto">
          <a:xfrm>
            <a:off x="4283059" y="1713121"/>
            <a:ext cx="3613378" cy="2408919"/>
          </a:xfrm>
          <a:prstGeom prst="rect">
            <a:avLst/>
          </a:prstGeom>
          <a:ln w="38100" cap="sq">
            <a:solidFill>
              <a:srgbClr val="00B05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pic>
        <p:nvPicPr>
          <p:cNvPr id="8" name="Picture 10"/>
          <p:cNvPicPr>
            <a:picLocks noChangeAspect="1" noChangeArrowheads="1"/>
          </p:cNvPicPr>
          <p:nvPr/>
        </p:nvPicPr>
        <p:blipFill>
          <a:blip r:embed="rId4" cstate="email">
            <a:extLst>
              <a:ext uri="{28A0092B-C50C-407E-A947-70E740481C1C}">
                <a14:useLocalDpi xmlns:a14="http://schemas.microsoft.com/office/drawing/2010/main"/>
              </a:ext>
            </a:extLst>
          </a:blip>
          <a:srcRect/>
          <a:stretch/>
        </p:blipFill>
        <p:spPr bwMode="auto">
          <a:xfrm>
            <a:off x="11600568" y="743989"/>
            <a:ext cx="3702829" cy="2468553"/>
          </a:xfrm>
          <a:prstGeom prst="rect">
            <a:avLst/>
          </a:prstGeom>
          <a:ln w="38100" cap="sq">
            <a:solidFill>
              <a:srgbClr val="00B05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7770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ADB13-4049-5247-8031-8AFD5DCD956A}"/>
              </a:ext>
            </a:extLst>
          </p:cNvPr>
          <p:cNvSpPr>
            <a:spLocks noGrp="1"/>
          </p:cNvSpPr>
          <p:nvPr>
            <p:ph type="title"/>
          </p:nvPr>
        </p:nvSpPr>
        <p:spPr/>
        <p:txBody>
          <a:bodyPr>
            <a:normAutofit fontScale="90000"/>
          </a:bodyPr>
          <a:lstStyle/>
          <a:p>
            <a:pPr marL="0" indent="0">
              <a:buNone/>
            </a:pPr>
            <a:r>
              <a:rPr lang="en-NZ" sz="6000" b="1" dirty="0">
                <a:solidFill>
                  <a:srgbClr val="384168"/>
                </a:solidFill>
              </a:rPr>
              <a:t>Choose one group from your school community</a:t>
            </a:r>
          </a:p>
        </p:txBody>
      </p:sp>
      <p:sp>
        <p:nvSpPr>
          <p:cNvPr id="3" name="Content Placeholder 2">
            <a:extLst>
              <a:ext uri="{FF2B5EF4-FFF2-40B4-BE49-F238E27FC236}">
                <a16:creationId xmlns:a16="http://schemas.microsoft.com/office/drawing/2014/main" id="{244DC287-FED0-AA4E-AB6A-639EB9C0CDD0}"/>
              </a:ext>
            </a:extLst>
          </p:cNvPr>
          <p:cNvSpPr>
            <a:spLocks noGrp="1"/>
          </p:cNvSpPr>
          <p:nvPr>
            <p:ph idx="1"/>
          </p:nvPr>
        </p:nvSpPr>
        <p:spPr>
          <a:xfrm>
            <a:off x="436418" y="2022764"/>
            <a:ext cx="7692376" cy="6149685"/>
          </a:xfrm>
        </p:spPr>
        <p:txBody>
          <a:bodyPr/>
          <a:lstStyle/>
          <a:p>
            <a:pPr marL="0" lvl="1" indent="0">
              <a:buNone/>
            </a:pPr>
            <a:r>
              <a:rPr lang="en-NZ" sz="2800" dirty="0">
                <a:solidFill>
                  <a:srgbClr val="384168"/>
                </a:solidFill>
              </a:rPr>
              <a:t>What matters to them?</a:t>
            </a:r>
          </a:p>
        </p:txBody>
      </p:sp>
      <p:sp>
        <p:nvSpPr>
          <p:cNvPr id="4" name="Content Placeholder 3">
            <a:extLst>
              <a:ext uri="{FF2B5EF4-FFF2-40B4-BE49-F238E27FC236}">
                <a16:creationId xmlns:a16="http://schemas.microsoft.com/office/drawing/2014/main" id="{40DE535E-0908-1141-A9C2-FE970148A77F}"/>
              </a:ext>
            </a:extLst>
          </p:cNvPr>
          <p:cNvSpPr>
            <a:spLocks noGrp="1"/>
          </p:cNvSpPr>
          <p:nvPr>
            <p:ph idx="13"/>
          </p:nvPr>
        </p:nvSpPr>
        <p:spPr>
          <a:xfrm>
            <a:off x="8169062" y="2022765"/>
            <a:ext cx="7692376" cy="5875578"/>
          </a:xfrm>
        </p:spPr>
        <p:txBody>
          <a:bodyPr/>
          <a:lstStyle/>
          <a:p>
            <a:pPr marL="0" lvl="1" indent="0">
              <a:buNone/>
            </a:pPr>
            <a:r>
              <a:rPr lang="en-NZ" sz="2800" dirty="0">
                <a:solidFill>
                  <a:srgbClr val="384168"/>
                </a:solidFill>
              </a:rPr>
              <a:t>How would you encourage someone from this group to take part in the census?</a:t>
            </a:r>
          </a:p>
          <a:p>
            <a:pPr marL="0" lvl="1" indent="0">
              <a:buNone/>
            </a:pPr>
            <a:endParaRPr lang="en-NZ" dirty="0">
              <a:solidFill>
                <a:srgbClr val="384168"/>
              </a:solidFill>
            </a:endParaRPr>
          </a:p>
        </p:txBody>
      </p:sp>
      <p:sp>
        <p:nvSpPr>
          <p:cNvPr id="6" name="Content Placeholder 3">
            <a:extLst>
              <a:ext uri="{FF2B5EF4-FFF2-40B4-BE49-F238E27FC236}">
                <a16:creationId xmlns:a16="http://schemas.microsoft.com/office/drawing/2014/main" id="{D07C9E82-71A1-9549-8B7E-D417E647B403}"/>
              </a:ext>
            </a:extLst>
          </p:cNvPr>
          <p:cNvSpPr txBox="1">
            <a:spLocks/>
          </p:cNvSpPr>
          <p:nvPr/>
        </p:nvSpPr>
        <p:spPr>
          <a:xfrm>
            <a:off x="8169062" y="3479800"/>
            <a:ext cx="7692376" cy="5000312"/>
          </a:xfrm>
          <a:prstGeom prst="rect">
            <a:avLst/>
          </a:prstGeom>
        </p:spPr>
        <p:txBody>
          <a:bodyPr vert="horz" lIns="91440" tIns="45720" rIns="91440" bIns="45720" rtlCol="0">
            <a:noAutofit/>
          </a:bodyPr>
          <a:lstStyle>
            <a:lvl1pPr marL="0" indent="0" algn="l" defTabSz="1219170" rtl="0" eaLnBrk="1" latinLnBrk="0" hangingPunct="1">
              <a:lnSpc>
                <a:spcPct val="100000"/>
              </a:lnSpc>
              <a:spcBef>
                <a:spcPts val="0"/>
              </a:spcBef>
              <a:spcAft>
                <a:spcPts val="1200"/>
              </a:spcAft>
              <a:buFont typeface="Arial" panose="020B0604020202020204" pitchFamily="34" charset="0"/>
              <a:buNone/>
              <a:defRPr sz="2800" b="1" i="0" kern="1200">
                <a:solidFill>
                  <a:srgbClr val="3C388E"/>
                </a:solidFill>
                <a:latin typeface="Arial" panose="020B0604020202020204" pitchFamily="34" charset="0"/>
                <a:ea typeface="+mn-ea"/>
                <a:cs typeface="Arial" panose="020B0604020202020204" pitchFamily="34" charset="0"/>
              </a:defRPr>
            </a:lvl1pPr>
            <a:lvl2pPr marL="0" indent="0" algn="l" defTabSz="1219170" rtl="0" eaLnBrk="1" latinLnBrk="0" hangingPunct="1">
              <a:lnSpc>
                <a:spcPct val="100000"/>
              </a:lnSpc>
              <a:spcBef>
                <a:spcPts val="0"/>
              </a:spcBef>
              <a:spcAft>
                <a:spcPts val="2400"/>
              </a:spcAft>
              <a:buFont typeface="Arial" panose="020B0604020202020204" pitchFamily="34" charset="0"/>
              <a:buNone/>
              <a:defRPr sz="2000" b="1" i="0" kern="1200">
                <a:solidFill>
                  <a:srgbClr val="3C388E"/>
                </a:solidFill>
                <a:latin typeface="Arial" panose="020B0604020202020204" pitchFamily="34" charset="0"/>
                <a:ea typeface="+mn-ea"/>
                <a:cs typeface="Arial" panose="020B0604020202020204" pitchFamily="34" charset="0"/>
              </a:defRPr>
            </a:lvl2pPr>
            <a:lvl3pPr marL="0" indent="0" algn="l" defTabSz="1219170" rtl="0" eaLnBrk="1" latinLnBrk="0" hangingPunct="1">
              <a:lnSpc>
                <a:spcPct val="100000"/>
              </a:lnSpc>
              <a:spcBef>
                <a:spcPts val="0"/>
              </a:spcBef>
              <a:spcAft>
                <a:spcPts val="2400"/>
              </a:spcAft>
              <a:buFont typeface="Arial" panose="020B0604020202020204" pitchFamily="34" charset="0"/>
              <a:buNone/>
              <a:defRPr sz="2000" b="0" kern="1200">
                <a:solidFill>
                  <a:schemeClr val="tx1"/>
                </a:solidFill>
                <a:latin typeface="Arial" panose="020B0604020202020204" pitchFamily="34" charset="0"/>
                <a:ea typeface="+mn-ea"/>
                <a:cs typeface="Arial" panose="020B0604020202020204" pitchFamily="34" charset="0"/>
              </a:defRPr>
            </a:lvl3pPr>
            <a:lvl4pPr marL="0" indent="0" algn="l" defTabSz="1219170" rtl="0" eaLnBrk="1" latinLnBrk="0" hangingPunct="1">
              <a:lnSpc>
                <a:spcPct val="100000"/>
              </a:lnSpc>
              <a:spcBef>
                <a:spcPts val="0"/>
              </a:spcBef>
              <a:spcAft>
                <a:spcPts val="2400"/>
              </a:spcAft>
              <a:buFont typeface="Arial" panose="020B0604020202020204" pitchFamily="34" charset="0"/>
              <a:buNone/>
              <a:defRPr sz="1800" b="1" kern="1200">
                <a:solidFill>
                  <a:srgbClr val="3C388E"/>
                </a:solidFill>
                <a:latin typeface="Arial" panose="020B0604020202020204" pitchFamily="34" charset="0"/>
                <a:ea typeface="+mn-ea"/>
                <a:cs typeface="Arial" panose="020B0604020202020204" pitchFamily="34" charset="0"/>
              </a:defRPr>
            </a:lvl4pPr>
            <a:lvl5pPr marL="0" indent="0" algn="l" defTabSz="1219170" rtl="0" eaLnBrk="1" latinLnBrk="0" hangingPunct="1">
              <a:lnSpc>
                <a:spcPct val="100000"/>
              </a:lnSpc>
              <a:spcBef>
                <a:spcPts val="0"/>
              </a:spcBef>
              <a:spcAft>
                <a:spcPts val="2400"/>
              </a:spcAft>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a:lstStyle>
          <a:p>
            <a:pPr lvl="1">
              <a:lnSpc>
                <a:spcPct val="150000"/>
              </a:lnSpc>
            </a:pPr>
            <a:r>
              <a:rPr lang="en-NZ" b="0" dirty="0"/>
              <a:t>___________________________________________________</a:t>
            </a:r>
            <a:br>
              <a:rPr lang="en-NZ" b="0" dirty="0"/>
            </a:br>
            <a:r>
              <a:rPr lang="en-NZ" b="0" dirty="0"/>
              <a:t>___________________________________________________</a:t>
            </a:r>
            <a:br>
              <a:rPr lang="en-NZ" b="0" dirty="0"/>
            </a:br>
            <a:r>
              <a:rPr lang="en-NZ" b="0" dirty="0"/>
              <a:t>___________________________________________________</a:t>
            </a:r>
            <a:br>
              <a:rPr lang="en-NZ" b="0" dirty="0"/>
            </a:br>
            <a:r>
              <a:rPr lang="en-NZ" b="0" dirty="0"/>
              <a:t>___________________________________________________</a:t>
            </a:r>
            <a:br>
              <a:rPr lang="en-NZ" b="0" dirty="0"/>
            </a:br>
            <a:r>
              <a:rPr lang="en-NZ" b="0" dirty="0"/>
              <a:t>___________________________________________________</a:t>
            </a:r>
            <a:br>
              <a:rPr lang="en-NZ" b="0" dirty="0"/>
            </a:br>
            <a:r>
              <a:rPr lang="en-NZ" b="0" dirty="0"/>
              <a:t>___________________________________________________</a:t>
            </a:r>
            <a:br>
              <a:rPr lang="en-NZ" b="0" dirty="0"/>
            </a:br>
            <a:r>
              <a:rPr lang="en-NZ" b="0" dirty="0"/>
              <a:t>___________________________________________________</a:t>
            </a:r>
            <a:br>
              <a:rPr lang="en-NZ" b="0" dirty="0"/>
            </a:br>
            <a:r>
              <a:rPr lang="en-NZ" b="0" dirty="0"/>
              <a:t>___________________________________________________</a:t>
            </a:r>
            <a:br>
              <a:rPr lang="en-NZ" b="0" dirty="0"/>
            </a:br>
            <a:r>
              <a:rPr lang="en-NZ" b="0" dirty="0"/>
              <a:t>___________________________________________________</a:t>
            </a:r>
            <a:br>
              <a:rPr lang="en-NZ" b="0" dirty="0"/>
            </a:br>
            <a:r>
              <a:rPr lang="en-NZ" b="0" dirty="0"/>
              <a:t>___________________________________________________</a:t>
            </a:r>
          </a:p>
        </p:txBody>
      </p:sp>
      <p:sp>
        <p:nvSpPr>
          <p:cNvPr id="7" name="Content Placeholder 3">
            <a:extLst>
              <a:ext uri="{FF2B5EF4-FFF2-40B4-BE49-F238E27FC236}">
                <a16:creationId xmlns:a16="http://schemas.microsoft.com/office/drawing/2014/main" id="{96DF64A6-9F5F-CC45-9762-0C9892CDBFE7}"/>
              </a:ext>
            </a:extLst>
          </p:cNvPr>
          <p:cNvSpPr txBox="1">
            <a:spLocks/>
          </p:cNvSpPr>
          <p:nvPr/>
        </p:nvSpPr>
        <p:spPr>
          <a:xfrm>
            <a:off x="447462" y="3479800"/>
            <a:ext cx="7692376" cy="5000312"/>
          </a:xfrm>
          <a:prstGeom prst="rect">
            <a:avLst/>
          </a:prstGeom>
        </p:spPr>
        <p:txBody>
          <a:bodyPr vert="horz" lIns="91440" tIns="45720" rIns="91440" bIns="45720" rtlCol="0">
            <a:noAutofit/>
          </a:bodyPr>
          <a:lstStyle>
            <a:lvl1pPr marL="0" indent="0" algn="l" defTabSz="1219170" rtl="0" eaLnBrk="1" latinLnBrk="0" hangingPunct="1">
              <a:lnSpc>
                <a:spcPct val="100000"/>
              </a:lnSpc>
              <a:spcBef>
                <a:spcPts val="0"/>
              </a:spcBef>
              <a:spcAft>
                <a:spcPts val="1200"/>
              </a:spcAft>
              <a:buFont typeface="Arial" panose="020B0604020202020204" pitchFamily="34" charset="0"/>
              <a:buNone/>
              <a:defRPr sz="2800" b="1" i="0" kern="1200">
                <a:solidFill>
                  <a:srgbClr val="3C388E"/>
                </a:solidFill>
                <a:latin typeface="Arial" panose="020B0604020202020204" pitchFamily="34" charset="0"/>
                <a:ea typeface="+mn-ea"/>
                <a:cs typeface="Arial" panose="020B0604020202020204" pitchFamily="34" charset="0"/>
              </a:defRPr>
            </a:lvl1pPr>
            <a:lvl2pPr marL="0" indent="0" algn="l" defTabSz="1219170" rtl="0" eaLnBrk="1" latinLnBrk="0" hangingPunct="1">
              <a:lnSpc>
                <a:spcPct val="100000"/>
              </a:lnSpc>
              <a:spcBef>
                <a:spcPts val="0"/>
              </a:spcBef>
              <a:spcAft>
                <a:spcPts val="2400"/>
              </a:spcAft>
              <a:buFont typeface="Arial" panose="020B0604020202020204" pitchFamily="34" charset="0"/>
              <a:buNone/>
              <a:defRPr sz="2000" b="1" i="0" kern="1200">
                <a:solidFill>
                  <a:srgbClr val="3C388E"/>
                </a:solidFill>
                <a:latin typeface="Arial" panose="020B0604020202020204" pitchFamily="34" charset="0"/>
                <a:ea typeface="+mn-ea"/>
                <a:cs typeface="Arial" panose="020B0604020202020204" pitchFamily="34" charset="0"/>
              </a:defRPr>
            </a:lvl2pPr>
            <a:lvl3pPr marL="0" indent="0" algn="l" defTabSz="1219170" rtl="0" eaLnBrk="1" latinLnBrk="0" hangingPunct="1">
              <a:lnSpc>
                <a:spcPct val="100000"/>
              </a:lnSpc>
              <a:spcBef>
                <a:spcPts val="0"/>
              </a:spcBef>
              <a:spcAft>
                <a:spcPts val="2400"/>
              </a:spcAft>
              <a:buFont typeface="Arial" panose="020B0604020202020204" pitchFamily="34" charset="0"/>
              <a:buNone/>
              <a:defRPr sz="2000" b="0" kern="1200">
                <a:solidFill>
                  <a:schemeClr val="tx1"/>
                </a:solidFill>
                <a:latin typeface="Arial" panose="020B0604020202020204" pitchFamily="34" charset="0"/>
                <a:ea typeface="+mn-ea"/>
                <a:cs typeface="Arial" panose="020B0604020202020204" pitchFamily="34" charset="0"/>
              </a:defRPr>
            </a:lvl3pPr>
            <a:lvl4pPr marL="0" indent="0" algn="l" defTabSz="1219170" rtl="0" eaLnBrk="1" latinLnBrk="0" hangingPunct="1">
              <a:lnSpc>
                <a:spcPct val="100000"/>
              </a:lnSpc>
              <a:spcBef>
                <a:spcPts val="0"/>
              </a:spcBef>
              <a:spcAft>
                <a:spcPts val="2400"/>
              </a:spcAft>
              <a:buFont typeface="Arial" panose="020B0604020202020204" pitchFamily="34" charset="0"/>
              <a:buNone/>
              <a:defRPr sz="1800" b="1" kern="1200">
                <a:solidFill>
                  <a:srgbClr val="3C388E"/>
                </a:solidFill>
                <a:latin typeface="Arial" panose="020B0604020202020204" pitchFamily="34" charset="0"/>
                <a:ea typeface="+mn-ea"/>
                <a:cs typeface="Arial" panose="020B0604020202020204" pitchFamily="34" charset="0"/>
              </a:defRPr>
            </a:lvl4pPr>
            <a:lvl5pPr marL="0" indent="0" algn="l" defTabSz="1219170" rtl="0" eaLnBrk="1" latinLnBrk="0" hangingPunct="1">
              <a:lnSpc>
                <a:spcPct val="100000"/>
              </a:lnSpc>
              <a:spcBef>
                <a:spcPts val="0"/>
              </a:spcBef>
              <a:spcAft>
                <a:spcPts val="2400"/>
              </a:spcAft>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a:lstStyle>
          <a:p>
            <a:pPr lvl="1">
              <a:lnSpc>
                <a:spcPct val="150000"/>
              </a:lnSpc>
            </a:pPr>
            <a:r>
              <a:rPr lang="en-NZ" b="0" dirty="0"/>
              <a:t>___________________________________________________</a:t>
            </a:r>
            <a:br>
              <a:rPr lang="en-NZ" b="0" dirty="0"/>
            </a:br>
            <a:r>
              <a:rPr lang="en-NZ" b="0" dirty="0"/>
              <a:t>___________________________________________________</a:t>
            </a:r>
            <a:br>
              <a:rPr lang="en-NZ" b="0" dirty="0"/>
            </a:br>
            <a:r>
              <a:rPr lang="en-NZ" b="0" dirty="0"/>
              <a:t>___________________________________________________</a:t>
            </a:r>
            <a:br>
              <a:rPr lang="en-NZ" b="0" dirty="0"/>
            </a:br>
            <a:r>
              <a:rPr lang="en-NZ" b="0" dirty="0"/>
              <a:t>___________________________________________________</a:t>
            </a:r>
            <a:br>
              <a:rPr lang="en-NZ" b="0" dirty="0"/>
            </a:br>
            <a:r>
              <a:rPr lang="en-NZ" b="0" dirty="0"/>
              <a:t>___________________________________________________</a:t>
            </a:r>
            <a:br>
              <a:rPr lang="en-NZ" b="0" dirty="0"/>
            </a:br>
            <a:r>
              <a:rPr lang="en-NZ" b="0" dirty="0"/>
              <a:t>___________________________________________________</a:t>
            </a:r>
            <a:br>
              <a:rPr lang="en-NZ" b="0" dirty="0"/>
            </a:br>
            <a:r>
              <a:rPr lang="en-NZ" b="0" dirty="0"/>
              <a:t>___________________________________________________</a:t>
            </a:r>
            <a:br>
              <a:rPr lang="en-NZ" b="0" dirty="0"/>
            </a:br>
            <a:r>
              <a:rPr lang="en-NZ" b="0" dirty="0"/>
              <a:t>___________________________________________________</a:t>
            </a:r>
            <a:br>
              <a:rPr lang="en-NZ" b="0" dirty="0"/>
            </a:br>
            <a:r>
              <a:rPr lang="en-NZ" b="0" dirty="0"/>
              <a:t>___________________________________________________</a:t>
            </a:r>
            <a:br>
              <a:rPr lang="en-NZ" b="0" dirty="0"/>
            </a:br>
            <a:r>
              <a:rPr lang="en-NZ" b="0" dirty="0"/>
              <a:t>___________________________________________________</a:t>
            </a:r>
          </a:p>
        </p:txBody>
      </p:sp>
    </p:spTree>
    <p:extLst>
      <p:ext uri="{BB962C8B-B14F-4D97-AF65-F5344CB8AC3E}">
        <p14:creationId xmlns:p14="http://schemas.microsoft.com/office/powerpoint/2010/main" val="2638034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8081" y="296025"/>
            <a:ext cx="15202971" cy="1199800"/>
          </a:xfrm>
        </p:spPr>
        <p:txBody>
          <a:bodyPr>
            <a:noAutofit/>
          </a:bodyPr>
          <a:lstStyle/>
          <a:p>
            <a:pPr marL="0" indent="0">
              <a:buNone/>
            </a:pPr>
            <a:r>
              <a:rPr lang="en-IE" sz="3600" b="1" dirty="0">
                <a:solidFill>
                  <a:srgbClr val="002060"/>
                </a:solidFill>
              </a:rPr>
              <a:t>The 5 minute reflection plan!</a:t>
            </a:r>
          </a:p>
          <a:p>
            <a:pPr marL="0" indent="0">
              <a:buNone/>
            </a:pPr>
            <a:r>
              <a:rPr lang="en-IE" sz="2800" dirty="0">
                <a:solidFill>
                  <a:srgbClr val="002060"/>
                </a:solidFill>
              </a:rPr>
              <a:t>What do you know? What don’t you know?  How could you get there? Steps to success!</a:t>
            </a:r>
          </a:p>
          <a:p>
            <a:pPr marL="0" indent="0">
              <a:buNone/>
            </a:pPr>
            <a:endParaRPr lang="en-IE" sz="3600" dirty="0">
              <a:solidFill>
                <a:schemeClr val="tx1">
                  <a:lumMod val="65000"/>
                  <a:lumOff val="35000"/>
                </a:schemeClr>
              </a:solidFill>
            </a:endParaRPr>
          </a:p>
        </p:txBody>
      </p:sp>
      <p:sp>
        <p:nvSpPr>
          <p:cNvPr id="3" name="Rounded Rectangle 2"/>
          <p:cNvSpPr/>
          <p:nvPr/>
        </p:nvSpPr>
        <p:spPr>
          <a:xfrm>
            <a:off x="438081" y="1615262"/>
            <a:ext cx="4976129" cy="3004864"/>
          </a:xfrm>
          <a:prstGeom prst="roundRect">
            <a:avLst/>
          </a:prstGeom>
          <a:pattFill prst="pct5">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endParaRPr lang="en-IE" sz="1100" dirty="0">
              <a:effectLst/>
              <a:ea typeface="Calibri" panose="020F0502020204030204" pitchFamily="34" charset="0"/>
              <a:cs typeface="Times New Roman" panose="02020603050405020304" pitchFamily="18" charset="0"/>
            </a:endParaRPr>
          </a:p>
        </p:txBody>
      </p:sp>
      <p:sp>
        <p:nvSpPr>
          <p:cNvPr id="4" name="Cloud 3"/>
          <p:cNvSpPr/>
          <p:nvPr/>
        </p:nvSpPr>
        <p:spPr>
          <a:xfrm>
            <a:off x="5635333" y="1299411"/>
            <a:ext cx="5313404" cy="3320715"/>
          </a:xfrm>
          <a:prstGeom prst="cloud">
            <a:avLst/>
          </a:prstGeom>
          <a:pattFill prst="pct5">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5" name="Cloud 4"/>
          <p:cNvSpPr/>
          <p:nvPr/>
        </p:nvSpPr>
        <p:spPr>
          <a:xfrm>
            <a:off x="240632" y="4936458"/>
            <a:ext cx="4620126" cy="3257550"/>
          </a:xfrm>
          <a:prstGeom prst="cloud">
            <a:avLst/>
          </a:prstGeom>
          <a:pattFill prst="pct5">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6" name="Folded Corner 5"/>
          <p:cNvSpPr/>
          <p:nvPr/>
        </p:nvSpPr>
        <p:spPr>
          <a:xfrm>
            <a:off x="11141242" y="1638049"/>
            <a:ext cx="4812632" cy="3298408"/>
          </a:xfrm>
          <a:prstGeom prst="foldedCorner">
            <a:avLst/>
          </a:prstGeom>
          <a:pattFill prst="pct5">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7" name="Folded Corner 6"/>
          <p:cNvSpPr/>
          <p:nvPr/>
        </p:nvSpPr>
        <p:spPr>
          <a:xfrm>
            <a:off x="5149516" y="4936457"/>
            <a:ext cx="4920916" cy="4039101"/>
          </a:xfrm>
          <a:prstGeom prst="foldedCorner">
            <a:avLst/>
          </a:prstGeom>
          <a:pattFill prst="pct5">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8" name="Horizontal Scroll 7"/>
          <p:cNvSpPr/>
          <p:nvPr/>
        </p:nvSpPr>
        <p:spPr>
          <a:xfrm>
            <a:off x="10366667" y="4936458"/>
            <a:ext cx="5587207" cy="4039100"/>
          </a:xfrm>
          <a:prstGeom prst="horizontalScroll">
            <a:avLst/>
          </a:prstGeom>
          <a:pattFill prst="pct5">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9" name="Text Box 19"/>
          <p:cNvSpPr txBox="1"/>
          <p:nvPr/>
        </p:nvSpPr>
        <p:spPr>
          <a:xfrm>
            <a:off x="5414210" y="5175334"/>
            <a:ext cx="4447131" cy="138222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IE" sz="2400" b="1" dirty="0">
                <a:solidFill>
                  <a:srgbClr val="384168"/>
                </a:solidFill>
                <a:effectLst/>
                <a:latin typeface="Calibri" panose="020F0502020204030204" pitchFamily="34" charset="0"/>
                <a:ea typeface="Calibri" panose="020F0502020204030204" pitchFamily="34" charset="0"/>
                <a:cs typeface="Times New Roman" panose="02020603050405020304" pitchFamily="18" charset="0"/>
              </a:rPr>
              <a:t>What will I do to consolidate my understanding? How will I make it ‘stick’?</a:t>
            </a:r>
          </a:p>
          <a:p>
            <a:pPr>
              <a:lnSpc>
                <a:spcPct val="107000"/>
              </a:lnSpc>
              <a:spcAft>
                <a:spcPts val="800"/>
              </a:spcAft>
            </a:pPr>
            <a:r>
              <a:rPr lang="en-IE" sz="1100" b="1" dirty="0">
                <a:solidFill>
                  <a:srgbClr val="384168"/>
                </a:solidFill>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10" name="Text Box 1058"/>
          <p:cNvSpPr txBox="1"/>
          <p:nvPr/>
        </p:nvSpPr>
        <p:spPr>
          <a:xfrm>
            <a:off x="10948738" y="5675774"/>
            <a:ext cx="4499810" cy="1195289"/>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IE" sz="2400" b="1" dirty="0">
                <a:solidFill>
                  <a:srgbClr val="384168"/>
                </a:solidFill>
                <a:effectLst/>
                <a:latin typeface="Calibri" panose="020F0502020204030204" pitchFamily="34" charset="0"/>
                <a:ea typeface="Calibri" panose="020F0502020204030204" pitchFamily="34" charset="0"/>
                <a:cs typeface="Times New Roman" panose="02020603050405020304" pitchFamily="18" charset="0"/>
              </a:rPr>
              <a:t>What will I do to ensure I remember this topic in the future?</a:t>
            </a:r>
          </a:p>
        </p:txBody>
      </p:sp>
      <p:sp>
        <p:nvSpPr>
          <p:cNvPr id="11" name="Text Box 1074"/>
          <p:cNvSpPr txBox="1"/>
          <p:nvPr/>
        </p:nvSpPr>
        <p:spPr>
          <a:xfrm>
            <a:off x="11334671" y="1767012"/>
            <a:ext cx="4113876" cy="759121"/>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IE" sz="2400" b="1" dirty="0">
                <a:solidFill>
                  <a:srgbClr val="384168"/>
                </a:solidFill>
                <a:effectLst/>
                <a:latin typeface="Calibri" panose="020F0502020204030204" pitchFamily="34" charset="0"/>
                <a:ea typeface="Calibri" panose="020F0502020204030204" pitchFamily="34" charset="0"/>
                <a:cs typeface="Times New Roman" panose="02020603050405020304" pitchFamily="18" charset="0"/>
              </a:rPr>
              <a:t>What could I do to make sure I understand?</a:t>
            </a:r>
          </a:p>
          <a:p>
            <a:pPr>
              <a:lnSpc>
                <a:spcPct val="107000"/>
              </a:lnSpc>
              <a:spcAft>
                <a:spcPts val="800"/>
              </a:spcAft>
            </a:pPr>
            <a:r>
              <a:rPr lang="en-IE" sz="2400" dirty="0">
                <a:solidFill>
                  <a:srgbClr val="384168"/>
                </a:solidFill>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12" name="Text Box 1060"/>
          <p:cNvSpPr txBox="1"/>
          <p:nvPr/>
        </p:nvSpPr>
        <p:spPr>
          <a:xfrm>
            <a:off x="1025155" y="5533913"/>
            <a:ext cx="3558876" cy="794084"/>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IE" sz="2400" b="1" dirty="0">
                <a:solidFill>
                  <a:srgbClr val="384168"/>
                </a:solidFill>
                <a:effectLst/>
                <a:latin typeface="Calibri" panose="020F0502020204030204" pitchFamily="34" charset="0"/>
                <a:ea typeface="Calibri" panose="020F0502020204030204" pitchFamily="34" charset="0"/>
                <a:cs typeface="Times New Roman" panose="02020603050405020304" pitchFamily="18" charset="0"/>
              </a:rPr>
              <a:t>What resources will I need to help me understand?</a:t>
            </a:r>
          </a:p>
        </p:txBody>
      </p:sp>
      <p:sp>
        <p:nvSpPr>
          <p:cNvPr id="13" name="Text Box 1064"/>
          <p:cNvSpPr txBox="1"/>
          <p:nvPr/>
        </p:nvSpPr>
        <p:spPr>
          <a:xfrm>
            <a:off x="6485019" y="1925243"/>
            <a:ext cx="3881647" cy="748462"/>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IE" sz="2400" b="1" dirty="0">
                <a:solidFill>
                  <a:srgbClr val="384168"/>
                </a:solidFill>
                <a:effectLst/>
                <a:latin typeface="Calibri" panose="020F0502020204030204" pitchFamily="34" charset="0"/>
                <a:ea typeface="Calibri" panose="020F0502020204030204" pitchFamily="34" charset="0"/>
                <a:cs typeface="Times New Roman" panose="02020603050405020304" pitchFamily="18" charset="0"/>
              </a:rPr>
              <a:t>The bits I don’t understand YET are….</a:t>
            </a:r>
          </a:p>
        </p:txBody>
      </p:sp>
      <p:sp>
        <p:nvSpPr>
          <p:cNvPr id="14" name="Text Box 2"/>
          <p:cNvSpPr txBox="1"/>
          <p:nvPr/>
        </p:nvSpPr>
        <p:spPr>
          <a:xfrm>
            <a:off x="748429" y="1812156"/>
            <a:ext cx="4112329" cy="490173"/>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IE" sz="2400" b="1" dirty="0">
                <a:solidFill>
                  <a:srgbClr val="384168"/>
                </a:solidFill>
                <a:effectLst/>
                <a:latin typeface="Calibri" panose="020F0502020204030204" pitchFamily="34" charset="0"/>
                <a:ea typeface="Calibri" panose="020F0502020204030204" pitchFamily="34" charset="0"/>
                <a:cs typeface="Times New Roman" panose="02020603050405020304" pitchFamily="18" charset="0"/>
              </a:rPr>
              <a:t>The bits I understand are….</a:t>
            </a:r>
          </a:p>
          <a:p>
            <a:pPr>
              <a:lnSpc>
                <a:spcPct val="107000"/>
              </a:lnSpc>
              <a:spcAft>
                <a:spcPts val="800"/>
              </a:spcAft>
            </a:pPr>
            <a:r>
              <a:rPr lang="en-IE" sz="2000" b="1" dirty="0">
                <a:solidFill>
                  <a:srgbClr val="384168"/>
                </a:solidFill>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611980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
            <a:extLst>
              <a:ext uri="{FF2B5EF4-FFF2-40B4-BE49-F238E27FC236}">
                <a16:creationId xmlns:a16="http://schemas.microsoft.com/office/drawing/2014/main" id="{C9A778C2-4421-0340-BEE2-B93FFC54317E}"/>
              </a:ext>
            </a:extLst>
          </p:cNvPr>
          <p:cNvSpPr>
            <a:spLocks noGrp="1"/>
          </p:cNvSpPr>
          <p:nvPr>
            <p:ph type="body" sz="quarter" idx="10"/>
          </p:nvPr>
        </p:nvSpPr>
        <p:spPr>
          <a:xfrm>
            <a:off x="9500839" y="2807369"/>
            <a:ext cx="6188339" cy="4799932"/>
          </a:xfrm>
        </p:spPr>
        <p:txBody>
          <a:bodyPr/>
          <a:lstStyle/>
          <a:p>
            <a:pPr marL="0" indent="0">
              <a:lnSpc>
                <a:spcPts val="4400"/>
              </a:lnSpc>
              <a:spcAft>
                <a:spcPts val="2400"/>
              </a:spcAft>
              <a:buNone/>
            </a:pPr>
            <a:r>
              <a:rPr lang="en-US" b="1" dirty="0">
                <a:solidFill>
                  <a:srgbClr val="F6A200"/>
                </a:solidFill>
              </a:rPr>
              <a:t>Class 4</a:t>
            </a:r>
          </a:p>
          <a:p>
            <a:pPr marL="0" lvl="1" indent="0">
              <a:lnSpc>
                <a:spcPts val="6600"/>
              </a:lnSpc>
              <a:spcAft>
                <a:spcPts val="1800"/>
              </a:spcAft>
              <a:buNone/>
            </a:pPr>
            <a:r>
              <a:rPr lang="en-NZ" b="1" dirty="0">
                <a:solidFill>
                  <a:srgbClr val="384168"/>
                </a:solidFill>
              </a:rPr>
              <a:t>Exploring our </a:t>
            </a:r>
            <a:br>
              <a:rPr lang="en-NZ" b="1" dirty="0">
                <a:solidFill>
                  <a:srgbClr val="384168"/>
                </a:solidFill>
              </a:rPr>
            </a:br>
            <a:r>
              <a:rPr lang="en-NZ" b="1" dirty="0">
                <a:solidFill>
                  <a:srgbClr val="384168"/>
                </a:solidFill>
              </a:rPr>
              <a:t>responsibilities</a:t>
            </a:r>
          </a:p>
          <a:p>
            <a:pPr marL="0" lvl="1" indent="0">
              <a:lnSpc>
                <a:spcPts val="6600"/>
              </a:lnSpc>
              <a:spcAft>
                <a:spcPts val="1800"/>
              </a:spcAft>
              <a:buNone/>
            </a:pPr>
            <a:endParaRPr lang="en-US" b="1" dirty="0">
              <a:solidFill>
                <a:srgbClr val="384168"/>
              </a:solidFill>
            </a:endParaRPr>
          </a:p>
        </p:txBody>
      </p:sp>
      <p:pic>
        <p:nvPicPr>
          <p:cNvPr id="4" name="Picture 3" descr="A picture containing person, yellow, striped&#10;&#10;Description automatically generated">
            <a:extLst>
              <a:ext uri="{FF2B5EF4-FFF2-40B4-BE49-F238E27FC236}">
                <a16:creationId xmlns:a16="http://schemas.microsoft.com/office/drawing/2014/main" id="{335571B6-602D-4480-874B-B6E19D172BE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749006" y="0"/>
            <a:ext cx="13716000" cy="9144000"/>
          </a:xfrm>
          <a:prstGeom prst="rect">
            <a:avLst/>
          </a:prstGeom>
        </p:spPr>
      </p:pic>
    </p:spTree>
    <p:extLst>
      <p:ext uri="{BB962C8B-B14F-4D97-AF65-F5344CB8AC3E}">
        <p14:creationId xmlns:p14="http://schemas.microsoft.com/office/powerpoint/2010/main" val="274341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72935-09C5-1642-8F90-B86B3F87AF90}"/>
              </a:ext>
            </a:extLst>
          </p:cNvPr>
          <p:cNvSpPr>
            <a:spLocks noGrp="1"/>
          </p:cNvSpPr>
          <p:nvPr>
            <p:ph type="title"/>
          </p:nvPr>
        </p:nvSpPr>
        <p:spPr>
          <a:xfrm>
            <a:off x="465112" y="768111"/>
            <a:ext cx="14785650" cy="839016"/>
          </a:xfrm>
          <a:noFill/>
        </p:spPr>
        <p:style>
          <a:lnRef idx="3">
            <a:schemeClr val="lt1"/>
          </a:lnRef>
          <a:fillRef idx="1">
            <a:schemeClr val="accent1"/>
          </a:fillRef>
          <a:effectRef idx="1">
            <a:schemeClr val="accent1"/>
          </a:effectRef>
          <a:fontRef idx="minor">
            <a:schemeClr val="lt1"/>
          </a:fontRef>
        </p:style>
        <p:txBody>
          <a:bodyPr>
            <a:normAutofit fontScale="90000"/>
          </a:bodyPr>
          <a:lstStyle/>
          <a:p>
            <a:r>
              <a:rPr lang="en-NZ" b="1" dirty="0">
                <a:solidFill>
                  <a:srgbClr val="384168"/>
                </a:solidFill>
              </a:rPr>
              <a:t>The census and our and responsibilities</a:t>
            </a:r>
            <a:endParaRPr lang="en-US" b="1" dirty="0">
              <a:solidFill>
                <a:srgbClr val="384168"/>
              </a:solidFill>
            </a:endParaRPr>
          </a:p>
        </p:txBody>
      </p:sp>
      <p:sp>
        <p:nvSpPr>
          <p:cNvPr id="8" name="TextBox 7">
            <a:extLst>
              <a:ext uri="{FF2B5EF4-FFF2-40B4-BE49-F238E27FC236}">
                <a16:creationId xmlns:a16="http://schemas.microsoft.com/office/drawing/2014/main" id="{153E1AA5-2353-4215-A7E2-B1594236C99A}"/>
              </a:ext>
            </a:extLst>
          </p:cNvPr>
          <p:cNvSpPr txBox="1"/>
          <p:nvPr/>
        </p:nvSpPr>
        <p:spPr>
          <a:xfrm>
            <a:off x="6503990" y="2743200"/>
            <a:ext cx="4358640" cy="3970318"/>
          </a:xfrm>
          <a:prstGeom prst="rect">
            <a:avLst/>
          </a:prstGeom>
          <a:noFill/>
        </p:spPr>
        <p:txBody>
          <a:bodyPr wrap="square">
            <a:spAutoFit/>
          </a:bodyPr>
          <a:lstStyle/>
          <a:p>
            <a:pPr marL="0" indent="0">
              <a:buNone/>
            </a:pPr>
            <a:r>
              <a:rPr lang="en-NZ" sz="2800" b="1" dirty="0">
                <a:solidFill>
                  <a:srgbClr val="F6A200"/>
                </a:solidFill>
              </a:rPr>
              <a:t>The community’s responsibility</a:t>
            </a:r>
          </a:p>
          <a:p>
            <a:pPr marL="0" indent="0">
              <a:buNone/>
            </a:pPr>
            <a:endParaRPr lang="en-NZ" sz="2800" dirty="0">
              <a:solidFill>
                <a:srgbClr val="384168"/>
              </a:solidFill>
            </a:endParaRPr>
          </a:p>
          <a:p>
            <a:pPr marL="0" lvl="2" indent="0">
              <a:buNone/>
            </a:pPr>
            <a:r>
              <a:rPr lang="en-NZ" sz="2800" dirty="0">
                <a:solidFill>
                  <a:srgbClr val="384168"/>
                </a:solidFill>
              </a:rPr>
              <a:t>The local community and organisations can fulfil their responsibilities better if they  know who lives where and what services they need.</a:t>
            </a:r>
          </a:p>
          <a:p>
            <a:pPr marL="0" indent="0">
              <a:buNone/>
            </a:pPr>
            <a:endParaRPr lang="en-US" sz="2800" dirty="0">
              <a:solidFill>
                <a:srgbClr val="384168"/>
              </a:solidFill>
            </a:endParaRPr>
          </a:p>
        </p:txBody>
      </p:sp>
      <p:sp>
        <p:nvSpPr>
          <p:cNvPr id="9" name="TextBox 8">
            <a:extLst>
              <a:ext uri="{FF2B5EF4-FFF2-40B4-BE49-F238E27FC236}">
                <a16:creationId xmlns:a16="http://schemas.microsoft.com/office/drawing/2014/main" id="{7A6450FD-5A3D-4384-9A1A-6FA395C34705}"/>
              </a:ext>
            </a:extLst>
          </p:cNvPr>
          <p:cNvSpPr txBox="1"/>
          <p:nvPr/>
        </p:nvSpPr>
        <p:spPr>
          <a:xfrm>
            <a:off x="11612880" y="2743200"/>
            <a:ext cx="3637882" cy="2677656"/>
          </a:xfrm>
          <a:prstGeom prst="rect">
            <a:avLst/>
          </a:prstGeom>
          <a:noFill/>
        </p:spPr>
        <p:txBody>
          <a:bodyPr wrap="square">
            <a:spAutoFit/>
          </a:bodyPr>
          <a:lstStyle/>
          <a:p>
            <a:pPr marL="0" indent="0">
              <a:buNone/>
            </a:pPr>
            <a:r>
              <a:rPr lang="en-NZ" sz="2800" b="1" dirty="0">
                <a:solidFill>
                  <a:srgbClr val="F6A200"/>
                </a:solidFill>
              </a:rPr>
              <a:t>Our rights</a:t>
            </a:r>
          </a:p>
          <a:p>
            <a:pPr marL="0" indent="0">
              <a:buNone/>
            </a:pPr>
            <a:endParaRPr lang="en-NZ" sz="2800" b="1" dirty="0">
              <a:solidFill>
                <a:srgbClr val="384168"/>
              </a:solidFill>
            </a:endParaRPr>
          </a:p>
          <a:p>
            <a:pPr marL="0" lvl="2" indent="0">
              <a:buNone/>
            </a:pPr>
            <a:r>
              <a:rPr lang="en-NZ" sz="2800" dirty="0">
                <a:solidFill>
                  <a:srgbClr val="384168"/>
                </a:solidFill>
              </a:rPr>
              <a:t>This helps make sure everyone’s rights are protected.</a:t>
            </a:r>
          </a:p>
          <a:p>
            <a:pPr marL="0" indent="0">
              <a:buNone/>
            </a:pPr>
            <a:endParaRPr lang="en-US" sz="2800" dirty="0">
              <a:solidFill>
                <a:srgbClr val="384168"/>
              </a:solidFill>
            </a:endParaRPr>
          </a:p>
        </p:txBody>
      </p:sp>
      <p:sp>
        <p:nvSpPr>
          <p:cNvPr id="11" name="TextBox 10">
            <a:extLst>
              <a:ext uri="{FF2B5EF4-FFF2-40B4-BE49-F238E27FC236}">
                <a16:creationId xmlns:a16="http://schemas.microsoft.com/office/drawing/2014/main" id="{18478F9A-F845-4027-A7EE-6719E5BE6CE9}"/>
              </a:ext>
            </a:extLst>
          </p:cNvPr>
          <p:cNvSpPr txBox="1"/>
          <p:nvPr/>
        </p:nvSpPr>
        <p:spPr>
          <a:xfrm>
            <a:off x="819150" y="2743200"/>
            <a:ext cx="4575810" cy="3970318"/>
          </a:xfrm>
          <a:prstGeom prst="rect">
            <a:avLst/>
          </a:prstGeom>
          <a:noFill/>
        </p:spPr>
        <p:txBody>
          <a:bodyPr wrap="square">
            <a:spAutoFit/>
          </a:bodyPr>
          <a:lstStyle/>
          <a:p>
            <a:pPr marL="0" indent="0">
              <a:buNone/>
            </a:pPr>
            <a:r>
              <a:rPr lang="en-NZ" sz="2800" b="1" dirty="0">
                <a:solidFill>
                  <a:srgbClr val="F6A200"/>
                </a:solidFill>
              </a:rPr>
              <a:t>Our responsibility</a:t>
            </a:r>
          </a:p>
          <a:p>
            <a:pPr marL="0" indent="0">
              <a:buNone/>
            </a:pPr>
            <a:endParaRPr lang="en-NZ" sz="2800" b="1" dirty="0">
              <a:solidFill>
                <a:srgbClr val="384168"/>
              </a:solidFill>
            </a:endParaRPr>
          </a:p>
          <a:p>
            <a:pPr marL="0" lvl="2" indent="0">
              <a:buNone/>
            </a:pPr>
            <a:r>
              <a:rPr lang="en-NZ" sz="2800" dirty="0">
                <a:solidFill>
                  <a:srgbClr val="384168"/>
                </a:solidFill>
              </a:rPr>
              <a:t>It is every household’s </a:t>
            </a:r>
            <a:br>
              <a:rPr lang="en-NZ" sz="2800" dirty="0">
                <a:solidFill>
                  <a:srgbClr val="384168"/>
                </a:solidFill>
              </a:rPr>
            </a:br>
            <a:r>
              <a:rPr lang="en-NZ" sz="2800" dirty="0">
                <a:solidFill>
                  <a:srgbClr val="384168"/>
                </a:solidFill>
              </a:rPr>
              <a:t>responsibility to complete </a:t>
            </a:r>
            <a:br>
              <a:rPr lang="en-NZ" sz="2800" dirty="0">
                <a:solidFill>
                  <a:srgbClr val="384168"/>
                </a:solidFill>
              </a:rPr>
            </a:br>
            <a:r>
              <a:rPr lang="en-NZ" sz="2800" dirty="0">
                <a:solidFill>
                  <a:srgbClr val="384168"/>
                </a:solidFill>
              </a:rPr>
              <a:t>the census so they can help build an accurate picture of who lives in their local area/county/town/city.</a:t>
            </a:r>
          </a:p>
          <a:p>
            <a:pPr marL="0" indent="0">
              <a:buNone/>
            </a:pPr>
            <a:endParaRPr lang="en-US" sz="2800" dirty="0">
              <a:solidFill>
                <a:srgbClr val="384168"/>
              </a:solidFill>
            </a:endParaRPr>
          </a:p>
        </p:txBody>
      </p:sp>
    </p:spTree>
    <p:extLst>
      <p:ext uri="{BB962C8B-B14F-4D97-AF65-F5344CB8AC3E}">
        <p14:creationId xmlns:p14="http://schemas.microsoft.com/office/powerpoint/2010/main" val="37924739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12307</TotalTime>
  <Words>2202</Words>
  <Application>Microsoft Office PowerPoint</Application>
  <PresentationFormat>Custom</PresentationFormat>
  <Paragraphs>208</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PowerPoint Presentation</vt:lpstr>
      <vt:lpstr>PowerPoint Presentation</vt:lpstr>
      <vt:lpstr>Who’s in our school community?</vt:lpstr>
      <vt:lpstr>What matters to our community?</vt:lpstr>
      <vt:lpstr>What matters to our community?</vt:lpstr>
      <vt:lpstr>Choose one group from your school community</vt:lpstr>
      <vt:lpstr>PowerPoint Presentation</vt:lpstr>
      <vt:lpstr>PowerPoint Presentation</vt:lpstr>
      <vt:lpstr>The census and our and responsibilities</vt:lpstr>
      <vt:lpstr>Time Capsule:</vt:lpstr>
      <vt:lpstr>PowerPoint Presentation</vt:lpstr>
      <vt:lpstr>Discussion and Debate: Four Corners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 Hussey</dc:creator>
  <cp:lastModifiedBy>Joy O'Leary</cp:lastModifiedBy>
  <cp:revision>346</cp:revision>
  <dcterms:created xsi:type="dcterms:W3CDTF">2020-09-08T06:14:02Z</dcterms:created>
  <dcterms:modified xsi:type="dcterms:W3CDTF">2022-03-11T17:04:48Z</dcterms:modified>
</cp:coreProperties>
</file>