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notesMasterIdLst>
    <p:notesMasterId r:id="rId8"/>
  </p:notesMasterIdLst>
  <p:sldIdLst>
    <p:sldId id="257" r:id="rId2"/>
    <p:sldId id="268" r:id="rId3"/>
    <p:sldId id="284" r:id="rId4"/>
    <p:sldId id="285" r:id="rId5"/>
    <p:sldId id="286" r:id="rId6"/>
    <p:sldId id="273" r:id="rId7"/>
  </p:sldIdLst>
  <p:sldSz cx="16257588"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1" userDrawn="1">
          <p15:clr>
            <a:srgbClr val="A4A3A4"/>
          </p15:clr>
        </p15:guide>
        <p15:guide id="3" pos="60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Millar" initials="VM" lastIdx="5" clrIdx="0">
    <p:extLst>
      <p:ext uri="{19B8F6BF-5375-455C-9EA6-DF929625EA0E}">
        <p15:presenceInfo xmlns:p15="http://schemas.microsoft.com/office/powerpoint/2012/main" userId="S::Victoria.Millar@edcoms.co.uk::0143da15-5c78-4cfe-acec-c146eea6dd2c" providerId="AD"/>
      </p:ext>
    </p:extLst>
  </p:cmAuthor>
  <p:cmAuthor id="2" name="Tony Downes" initials="TD" lastIdx="16" clrIdx="1">
    <p:extLst>
      <p:ext uri="{19B8F6BF-5375-455C-9EA6-DF929625EA0E}">
        <p15:presenceInfo xmlns:p15="http://schemas.microsoft.com/office/powerpoint/2012/main" userId="S-1-5-21-861213250-793002640-1897138802-29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4168"/>
    <a:srgbClr val="F6A200"/>
    <a:srgbClr val="5BC1A5"/>
    <a:srgbClr val="F7E5D0"/>
    <a:srgbClr val="FED6A6"/>
    <a:srgbClr val="E27F26"/>
    <a:srgbClr val="3C388E"/>
    <a:srgbClr val="902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5226" autoAdjust="0"/>
  </p:normalViewPr>
  <p:slideViewPr>
    <p:cSldViewPr snapToGrid="0" snapToObjects="1" showGuides="1">
      <p:cViewPr varScale="1">
        <p:scale>
          <a:sx n="59" d="100"/>
          <a:sy n="59" d="100"/>
        </p:scale>
        <p:origin x="715" y="72"/>
      </p:cViewPr>
      <p:guideLst>
        <p:guide orient="horz" pos="2880"/>
        <p:guide pos="5121"/>
        <p:guide pos="6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B11E2-D962-4B2B-A163-DB94B876C3C0}" type="datetimeFigureOut">
              <a:rPr lang="en-GB" smtClean="0"/>
              <a:t>11/03/2022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96AC2-6DAF-4BF5-8619-F936636D44CC}" type="slidenum">
              <a:rPr lang="en-GB" smtClean="0"/>
              <a:t>‹#›</a:t>
            </a:fld>
            <a:endParaRPr lang="en-GB"/>
          </a:p>
        </p:txBody>
      </p:sp>
    </p:spTree>
    <p:extLst>
      <p:ext uri="{BB962C8B-B14F-4D97-AF65-F5344CB8AC3E}">
        <p14:creationId xmlns:p14="http://schemas.microsoft.com/office/powerpoint/2010/main" val="3954830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E" sz="1200" b="1" kern="1200" dirty="0">
                <a:solidFill>
                  <a:schemeClr val="tx1"/>
                </a:solidFill>
                <a:effectLst/>
                <a:latin typeface="+mn-lt"/>
                <a:ea typeface="+mn-ea"/>
                <a:cs typeface="+mn-cs"/>
              </a:rPr>
              <a:t>Teacher Notes:</a:t>
            </a:r>
          </a:p>
          <a:p>
            <a:r>
              <a:rPr lang="en-IE" sz="1200" b="0" kern="1200" dirty="0">
                <a:solidFill>
                  <a:schemeClr val="tx1"/>
                </a:solidFill>
                <a:effectLst/>
                <a:latin typeface="+mn-lt"/>
                <a:ea typeface="+mn-ea"/>
                <a:cs typeface="+mn-cs"/>
              </a:rPr>
              <a:t>Census of Population fact sheet has</a:t>
            </a:r>
            <a:r>
              <a:rPr lang="en-IE" sz="1200" b="0" kern="1200" baseline="0" dirty="0">
                <a:solidFill>
                  <a:schemeClr val="tx1"/>
                </a:solidFill>
                <a:effectLst/>
                <a:latin typeface="+mn-lt"/>
                <a:ea typeface="+mn-ea"/>
                <a:cs typeface="+mn-cs"/>
              </a:rPr>
              <a:t> information about the Irish Census. See Teacher’s Resource handout.</a:t>
            </a:r>
          </a:p>
          <a:p>
            <a:endParaRPr lang="en-IE" sz="1200" b="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of Population</a:t>
            </a:r>
          </a:p>
          <a:p>
            <a:r>
              <a:rPr lang="en-IE" sz="1200" kern="1200" dirty="0">
                <a:solidFill>
                  <a:schemeClr val="tx1"/>
                </a:solidFill>
                <a:effectLst/>
                <a:latin typeface="+mn-lt"/>
                <a:ea typeface="+mn-ea"/>
                <a:cs typeface="+mn-cs"/>
              </a:rPr>
              <a:t>Central Statistics Office (CSO) conducts the Census of Population every five years. The last census was conducted in 24 April 2016. The next census will be conducted on</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3</a:t>
            </a:r>
            <a:r>
              <a:rPr lang="en-IE" sz="1200" kern="1200" baseline="30000" dirty="0">
                <a:solidFill>
                  <a:schemeClr val="tx1"/>
                </a:solidFill>
                <a:effectLst/>
                <a:latin typeface="+mn-lt"/>
                <a:ea typeface="+mn-ea"/>
                <a:cs typeface="+mn-cs"/>
              </a:rPr>
              <a:t>rd</a:t>
            </a:r>
            <a:r>
              <a:rPr lang="en-IE" sz="1200" kern="1200" dirty="0">
                <a:solidFill>
                  <a:schemeClr val="tx1"/>
                </a:solidFill>
                <a:effectLst/>
                <a:latin typeface="+mn-lt"/>
                <a:ea typeface="+mn-ea"/>
                <a:cs typeface="+mn-cs"/>
              </a:rPr>
              <a:t>  April 2022.</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2016</a:t>
            </a:r>
          </a:p>
          <a:p>
            <a:r>
              <a:rPr lang="en-IE" sz="1200" kern="1200" dirty="0">
                <a:solidFill>
                  <a:schemeClr val="tx1"/>
                </a:solidFill>
                <a:effectLst/>
                <a:latin typeface="+mn-lt"/>
                <a:ea typeface="+mn-ea"/>
                <a:cs typeface="+mn-cs"/>
              </a:rPr>
              <a:t>A census takes place in Ireland every five years. It counts all the people and households in the country. Each</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census gives a clear picture of the social and living conditions of the people. The census, therefore,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vital information for planning Ireland’s future.</a:t>
            </a:r>
          </a:p>
          <a:p>
            <a:r>
              <a:rPr lang="en-IE" sz="1200" kern="1200" dirty="0">
                <a:solidFill>
                  <a:schemeClr val="tx1"/>
                </a:solidFill>
                <a:effectLst/>
                <a:latin typeface="+mn-lt"/>
                <a:ea typeface="+mn-ea"/>
                <a:cs typeface="+mn-cs"/>
              </a:rPr>
              <a:t>Census 2022 will take place on Sunday, 3rd April 2022. This census is compulsory. Under Section 26 of The</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Statistics Act, 1993 any person who fails or refuses to provide this information or who knowingly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false information may be fined up to €25,000.</a:t>
            </a:r>
          </a:p>
          <a:p>
            <a:r>
              <a:rPr lang="en-IE" sz="1200" kern="1200" dirty="0">
                <a:solidFill>
                  <a:schemeClr val="tx1"/>
                </a:solidFill>
                <a:effectLst/>
                <a:latin typeface="+mn-lt"/>
                <a:ea typeface="+mn-ea"/>
                <a:cs typeface="+mn-cs"/>
              </a:rPr>
              <a:t>The confidentiality of each household’s census return is legally guaranteed by The Statistics Act, 1993 and</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information may only be used for statistical purposes. </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Population of Ireland </a:t>
            </a:r>
          </a:p>
          <a:p>
            <a:r>
              <a:rPr lang="en-IE" sz="1200" kern="1200" dirty="0">
                <a:solidFill>
                  <a:schemeClr val="tx1"/>
                </a:solidFill>
                <a:effectLst/>
                <a:latin typeface="+mn-lt"/>
                <a:ea typeface="+mn-ea"/>
                <a:cs typeface="+mn-cs"/>
              </a:rPr>
              <a:t>1841	6,528,799</a:t>
            </a:r>
          </a:p>
          <a:p>
            <a:r>
              <a:rPr lang="en-IE" sz="1200" kern="1200" dirty="0">
                <a:solidFill>
                  <a:schemeClr val="tx1"/>
                </a:solidFill>
                <a:effectLst/>
                <a:latin typeface="+mn-lt"/>
                <a:ea typeface="+mn-ea"/>
                <a:cs typeface="+mn-cs"/>
              </a:rPr>
              <a:t>1951	2,960,593</a:t>
            </a:r>
          </a:p>
          <a:p>
            <a:r>
              <a:rPr lang="en-IE" sz="1200" kern="1200" dirty="0">
                <a:solidFill>
                  <a:schemeClr val="tx1"/>
                </a:solidFill>
                <a:effectLst/>
                <a:latin typeface="+mn-lt"/>
                <a:ea typeface="+mn-ea"/>
                <a:cs typeface="+mn-cs"/>
              </a:rPr>
              <a:t>2011	4,588,252</a:t>
            </a:r>
          </a:p>
          <a:p>
            <a:pPr lvl="0"/>
            <a:r>
              <a:rPr lang="en-IE" sz="1200" b="0" kern="1200" dirty="0">
                <a:solidFill>
                  <a:schemeClr val="tx1"/>
                </a:solidFill>
                <a:effectLst/>
                <a:latin typeface="+mn-lt"/>
                <a:ea typeface="+mn-ea"/>
                <a:cs typeface="+mn-cs"/>
              </a:rPr>
              <a:t>2016                4,761,865</a:t>
            </a:r>
          </a:p>
        </p:txBody>
      </p:sp>
      <p:sp>
        <p:nvSpPr>
          <p:cNvPr id="4" name="Slide Number Placeholder 3"/>
          <p:cNvSpPr>
            <a:spLocks noGrp="1"/>
          </p:cNvSpPr>
          <p:nvPr>
            <p:ph type="sldNum" sz="quarter" idx="10"/>
          </p:nvPr>
        </p:nvSpPr>
        <p:spPr/>
        <p:txBody>
          <a:bodyPr/>
          <a:lstStyle/>
          <a:p>
            <a:fld id="{1C496AC2-6DAF-4BF5-8619-F936636D44CC}" type="slidenum">
              <a:rPr lang="en-GB" smtClean="0"/>
              <a:t>1</a:t>
            </a:fld>
            <a:endParaRPr lang="en-GB"/>
          </a:p>
        </p:txBody>
      </p:sp>
    </p:spTree>
    <p:extLst>
      <p:ext uri="{BB962C8B-B14F-4D97-AF65-F5344CB8AC3E}">
        <p14:creationId xmlns:p14="http://schemas.microsoft.com/office/powerpoint/2010/main" val="353253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Lesson 3:</a:t>
            </a:r>
          </a:p>
          <a:p>
            <a:r>
              <a:rPr lang="en-GB" b="1" dirty="0"/>
              <a:t>L.I. </a:t>
            </a:r>
            <a:r>
              <a:rPr lang="en-IE" dirty="0"/>
              <a:t>Students can list the types of information the census collects and identify how they could be useful in different situations.</a:t>
            </a:r>
          </a:p>
          <a:p>
            <a:endParaRPr lang="en-GB" dirty="0"/>
          </a:p>
          <a:p>
            <a:endParaRPr lang="en-GB" dirty="0"/>
          </a:p>
          <a:p>
            <a:r>
              <a:rPr lang="en-GB" dirty="0"/>
              <a:t>https://www.shutterstock.com/image-photo/group-diverse-students-using-digital-devices-616821854</a:t>
            </a:r>
          </a:p>
        </p:txBody>
      </p:sp>
      <p:sp>
        <p:nvSpPr>
          <p:cNvPr id="4" name="Slide Number Placeholder 3"/>
          <p:cNvSpPr>
            <a:spLocks noGrp="1"/>
          </p:cNvSpPr>
          <p:nvPr>
            <p:ph type="sldNum" sz="quarter" idx="10"/>
          </p:nvPr>
        </p:nvSpPr>
        <p:spPr/>
        <p:txBody>
          <a:bodyPr/>
          <a:lstStyle/>
          <a:p>
            <a:fld id="{1C496AC2-6DAF-4BF5-8619-F936636D44CC}" type="slidenum">
              <a:rPr lang="en-GB" smtClean="0"/>
              <a:t>2</a:t>
            </a:fld>
            <a:endParaRPr lang="en-GB"/>
          </a:p>
        </p:txBody>
      </p:sp>
    </p:spTree>
    <p:extLst>
      <p:ext uri="{BB962C8B-B14F-4D97-AF65-F5344CB8AC3E}">
        <p14:creationId xmlns:p14="http://schemas.microsoft.com/office/powerpoint/2010/main" val="2351012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0" i="0" u="none" strike="noStrike" kern="1200" dirty="0">
                <a:solidFill>
                  <a:schemeClr val="tx1"/>
                </a:solidFill>
                <a:effectLst/>
                <a:latin typeface="+mn-lt"/>
                <a:ea typeface="+mn-ea"/>
                <a:cs typeface="+mn-cs"/>
              </a:rPr>
              <a:t>Briefly show students the kind of information the Census collects.  </a:t>
            </a:r>
            <a:r>
              <a:rPr lang="en-GB" sz="1200" b="1" i="0" u="none" strike="noStrike" kern="1200" dirty="0">
                <a:solidFill>
                  <a:schemeClr val="tx1"/>
                </a:solidFill>
                <a:effectLst/>
                <a:latin typeface="+mn-lt"/>
                <a:ea typeface="+mn-ea"/>
                <a:cs typeface="+mn-cs"/>
              </a:rPr>
              <a:t>Timing 3-5 minutes</a:t>
            </a:r>
            <a:endParaRPr lang="en-GB" b="1" dirty="0">
              <a:effectLst/>
            </a:endParaRPr>
          </a:p>
          <a:p>
            <a:pPr rtl="0"/>
            <a:r>
              <a:rPr lang="en-GB" sz="1200" b="0" i="0" u="none" strike="noStrike" kern="1200" dirty="0">
                <a:solidFill>
                  <a:schemeClr val="tx1"/>
                </a:solidFill>
                <a:effectLst/>
                <a:latin typeface="+mn-lt"/>
                <a:ea typeface="+mn-ea"/>
                <a:cs typeface="+mn-cs"/>
              </a:rPr>
              <a:t>Highlight that it doesn’t ask about opinions, likes and dislikes, etc. Instead, it aims to collect factual information that can help the government build a clear picture of who lives where. </a:t>
            </a:r>
            <a:endParaRPr lang="en-GB" dirty="0">
              <a:effectLst/>
            </a:endParaRPr>
          </a:p>
          <a:p>
            <a:pPr rtl="0"/>
            <a:r>
              <a:rPr lang="en-GB" sz="1200" b="0" i="0" u="none" strike="noStrike" kern="1200" dirty="0">
                <a:solidFill>
                  <a:schemeClr val="tx1"/>
                </a:solidFill>
                <a:effectLst/>
                <a:latin typeface="+mn-lt"/>
                <a:ea typeface="+mn-ea"/>
                <a:cs typeface="+mn-cs"/>
              </a:rPr>
              <a:t>This in turn helps the government understand what kind of services are needed in different areas/counties/cities/towns.</a:t>
            </a:r>
            <a:endParaRPr lang="en-GB" dirty="0">
              <a:effectLst/>
            </a:endParaRPr>
          </a:p>
          <a:p>
            <a:pPr rtl="0"/>
            <a:br>
              <a:rPr lang="en-GB" dirty="0"/>
            </a:br>
            <a:r>
              <a:rPr lang="en-GB" sz="1200" b="0" i="0" u="none" strike="noStrike" kern="1200" dirty="0">
                <a:solidFill>
                  <a:schemeClr val="tx1"/>
                </a:solidFill>
                <a:effectLst/>
                <a:latin typeface="+mn-lt"/>
                <a:ea typeface="+mn-ea"/>
                <a:cs typeface="+mn-cs"/>
              </a:rPr>
              <a:t>Ask students to think about why this might be important for their own families.</a:t>
            </a:r>
          </a:p>
          <a:p>
            <a:pPr rtl="0"/>
            <a:endParaRPr lang="en-GB" sz="1200" b="0" i="0" u="none" strike="noStrike" kern="1200" dirty="0">
              <a:solidFill>
                <a:schemeClr val="tx1"/>
              </a:solidFill>
              <a:effectLst/>
              <a:latin typeface="+mn-lt"/>
              <a:ea typeface="+mn-ea"/>
              <a:cs typeface="+mn-cs"/>
            </a:endParaRPr>
          </a:p>
          <a:p>
            <a:pPr rtl="0"/>
            <a:r>
              <a:rPr lang="en-GB" sz="1200" b="1" i="0" u="none" strike="noStrike" kern="1200" dirty="0">
                <a:solidFill>
                  <a:schemeClr val="tx1"/>
                </a:solidFill>
                <a:effectLst/>
                <a:latin typeface="+mn-lt"/>
                <a:ea typeface="+mn-ea"/>
                <a:cs typeface="+mn-cs"/>
              </a:rPr>
              <a:t>Link:</a:t>
            </a:r>
          </a:p>
          <a:p>
            <a:pPr rtl="0"/>
            <a:r>
              <a:rPr lang="en-GB" sz="1200" b="0" i="0" u="none" strike="noStrike" kern="1200" dirty="0">
                <a:solidFill>
                  <a:schemeClr val="tx1"/>
                </a:solidFill>
                <a:effectLst/>
                <a:latin typeface="+mn-lt"/>
                <a:ea typeface="+mn-ea"/>
                <a:cs typeface="+mn-cs"/>
              </a:rPr>
              <a:t>Question 10 A SEC Sample JC Geography</a:t>
            </a:r>
            <a:r>
              <a:rPr lang="en-GB" sz="1200" b="0" i="0" u="none" strike="noStrike" kern="1200" baseline="0" dirty="0">
                <a:solidFill>
                  <a:schemeClr val="tx1"/>
                </a:solidFill>
                <a:effectLst/>
                <a:latin typeface="+mn-lt"/>
                <a:ea typeface="+mn-ea"/>
                <a:cs typeface="+mn-cs"/>
              </a:rPr>
              <a:t> paper</a:t>
            </a:r>
          </a:p>
          <a:p>
            <a:pPr rtl="0"/>
            <a:r>
              <a:rPr lang="en-GB" sz="1200" b="0" i="0" u="none" strike="noStrike" kern="1200" dirty="0">
                <a:solidFill>
                  <a:schemeClr val="tx1"/>
                </a:solidFill>
                <a:effectLst/>
                <a:latin typeface="+mn-lt"/>
                <a:ea typeface="+mn-ea"/>
                <a:cs typeface="+mn-cs"/>
              </a:rPr>
              <a:t>https://www.examinations.ie/misc-doc/EN-EX-38118093.pdf</a:t>
            </a:r>
          </a:p>
          <a:p>
            <a:pPr rtl="0"/>
            <a:endParaRPr lang="en-GB" sz="1200" b="0" i="0" u="none" strike="noStrike" kern="1200" dirty="0">
              <a:solidFill>
                <a:schemeClr val="tx1"/>
              </a:solidFill>
              <a:effectLst/>
              <a:latin typeface="+mn-lt"/>
              <a:ea typeface="+mn-ea"/>
              <a:cs typeface="+mn-cs"/>
            </a:endParaRPr>
          </a:p>
          <a:p>
            <a:pPr rtl="0"/>
            <a:endParaRPr lang="en-IE" sz="1200" b="0" i="0" kern="1200" dirty="0">
              <a:solidFill>
                <a:schemeClr val="tx1"/>
              </a:solidFill>
              <a:effectLst/>
              <a:latin typeface="+mn-lt"/>
              <a:ea typeface="+mn-ea"/>
              <a:cs typeface="+mn-cs"/>
            </a:endParaRPr>
          </a:p>
          <a:p>
            <a:pPr rtl="0"/>
            <a:r>
              <a:rPr lang="en-IE" sz="1200" b="0" i="0" kern="1200" dirty="0">
                <a:solidFill>
                  <a:schemeClr val="tx1"/>
                </a:solidFill>
                <a:effectLst/>
                <a:latin typeface="+mn-lt"/>
                <a:ea typeface="+mn-ea"/>
                <a:cs typeface="+mn-cs"/>
              </a:rPr>
              <a:t>A more detailed guide to using the CSO Census online website thanks</a:t>
            </a:r>
            <a:r>
              <a:rPr lang="en-IE" sz="1200" b="0" i="0" kern="1200" baseline="0" dirty="0">
                <a:solidFill>
                  <a:schemeClr val="tx1"/>
                </a:solidFill>
                <a:effectLst/>
                <a:latin typeface="+mn-lt"/>
                <a:ea typeface="+mn-ea"/>
                <a:cs typeface="+mn-cs"/>
              </a:rPr>
              <a:t> to the </a:t>
            </a:r>
            <a:r>
              <a:rPr lang="en-IE" sz="1200" b="0" i="0" kern="1200" dirty="0">
                <a:solidFill>
                  <a:schemeClr val="tx1"/>
                </a:solidFill>
                <a:effectLst/>
                <a:latin typeface="+mn-lt"/>
                <a:ea typeface="+mn-ea"/>
                <a:cs typeface="+mn-cs"/>
              </a:rPr>
              <a:t>JCT Geography team. https://www.jct.ie/geography/geography</a:t>
            </a:r>
          </a:p>
          <a:p>
            <a:pPr rtl="0"/>
            <a:r>
              <a:rPr lang="en-GB" sz="1200" b="0" i="0" u="none" strike="noStrike" kern="1200" dirty="0">
                <a:solidFill>
                  <a:schemeClr val="tx1"/>
                </a:solidFill>
                <a:effectLst/>
                <a:latin typeface="+mn-lt"/>
                <a:ea typeface="+mn-ea"/>
                <a:cs typeface="+mn-cs"/>
              </a:rPr>
              <a:t>https://sites.google.com/jctonline.ie/a-student-led-approach-to-cba2/cso-census-data?authuser=0</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Screen cast on how to use the Small Area Population Maps (SAPMAPS) function.</a:t>
            </a:r>
          </a:p>
          <a:p>
            <a:pPr rtl="0"/>
            <a:r>
              <a:rPr lang="en-GB" sz="1200" b="0" i="0" u="none" strike="noStrike" kern="1200" dirty="0">
                <a:solidFill>
                  <a:schemeClr val="tx1"/>
                </a:solidFill>
                <a:effectLst/>
                <a:latin typeface="+mn-lt"/>
                <a:ea typeface="+mn-ea"/>
                <a:cs typeface="+mn-cs"/>
              </a:rPr>
              <a:t>https://youtu.be/Z1QzgHWI640</a:t>
            </a:r>
          </a:p>
          <a:p>
            <a:pPr rtl="0"/>
            <a:endParaRPr lang="en-GB" sz="1200" b="0" i="0" u="none" strike="noStrike" kern="1200" dirty="0">
              <a:solidFill>
                <a:schemeClr val="tx1"/>
              </a:solidFill>
              <a:effectLst/>
              <a:latin typeface="+mn-lt"/>
              <a:ea typeface="+mn-ea"/>
              <a:cs typeface="+mn-cs"/>
            </a:endParaRPr>
          </a:p>
          <a:p>
            <a:pPr rtl="0"/>
            <a:endParaRPr lang="en-GB" sz="1200" b="0" i="0" u="none" strike="noStrike" kern="1200" dirty="0">
              <a:solidFill>
                <a:schemeClr val="tx1"/>
              </a:solidFill>
              <a:effectLst/>
              <a:latin typeface="+mn-lt"/>
              <a:ea typeface="+mn-ea"/>
              <a:cs typeface="+mn-cs"/>
            </a:endParaRP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See CSO Sample form 2022</a:t>
            </a:r>
          </a:p>
          <a:p>
            <a:pPr rtl="0"/>
            <a:r>
              <a:rPr lang="en-GB" dirty="0">
                <a:effectLst/>
              </a:rPr>
              <a:t>https://www.cso.ie/en/media/csoie/census/census2021/Sample_Census_2022_Household_Form_English.pdf</a:t>
            </a:r>
          </a:p>
          <a:p>
            <a:pPr rtl="0"/>
            <a:endParaRPr lang="en-GB" dirty="0">
              <a:effectLst/>
            </a:endParaRPr>
          </a:p>
          <a:p>
            <a:pPr rtl="0"/>
            <a:r>
              <a:rPr lang="en-IE" b="1" dirty="0">
                <a:effectLst/>
              </a:rPr>
              <a:t>Facts:</a:t>
            </a:r>
          </a:p>
          <a:p>
            <a:pPr rtl="0"/>
            <a:r>
              <a:rPr lang="en-IE" dirty="0">
                <a:effectLst/>
              </a:rPr>
              <a:t>The Census gives a comprehensive picture of the social and living conditions of people in Ireland now. The results are essential tools for effective policy, planning and decision making purposes. Ireland has been conducting censuses of population since 1821. This enables the Central Statistics Office (CSO) to track developments over a long period of time with a lot of accuracy.</a:t>
            </a:r>
          </a:p>
          <a:p>
            <a:pPr rtl="0"/>
            <a:endParaRPr lang="en-IE" dirty="0">
              <a:effectLst/>
            </a:endParaRPr>
          </a:p>
          <a:p>
            <a:pPr rtl="0"/>
            <a:r>
              <a:rPr lang="en-IE" dirty="0">
                <a:effectLst/>
              </a:rPr>
              <a:t>At national level current population statistics are essential for planning for everyone living in our country democracy - the provision of health care, education, employment, etc. Regional figures are critical for determining regional policy and the operation of regional authorities. The greatest strength of the census is the provision of detailed population figures at local level. These help to identify likely demands for schools, hospitals, the best locations for new shops, businesses and other facilities.</a:t>
            </a:r>
          </a:p>
          <a:p>
            <a:pPr rtl="0"/>
            <a:endParaRPr lang="en-GB" dirty="0">
              <a:effectLst/>
            </a:endParaRP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3</a:t>
            </a:fld>
            <a:endParaRPr lang="en-GB"/>
          </a:p>
        </p:txBody>
      </p:sp>
    </p:spTree>
    <p:extLst>
      <p:ext uri="{BB962C8B-B14F-4D97-AF65-F5344CB8AC3E}">
        <p14:creationId xmlns:p14="http://schemas.microsoft.com/office/powerpoint/2010/main" val="372332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Timing: 5 minutes</a:t>
            </a:r>
          </a:p>
          <a:p>
            <a:pPr rtl="0"/>
            <a:r>
              <a:rPr lang="en-GB" sz="1200" b="0" i="0" u="none" strike="noStrike" kern="1200" dirty="0">
                <a:solidFill>
                  <a:schemeClr val="tx1"/>
                </a:solidFill>
                <a:effectLst/>
                <a:latin typeface="+mn-lt"/>
                <a:ea typeface="+mn-ea"/>
                <a:cs typeface="+mn-cs"/>
              </a:rPr>
              <a:t>Explain to students that census information becomes useful when it’s put into context, but then it can be used in a variety of ways.</a:t>
            </a:r>
            <a:endParaRPr lang="en-GB" dirty="0">
              <a:effectLst/>
            </a:endParaRPr>
          </a:p>
          <a:p>
            <a:pPr rtl="0"/>
            <a:r>
              <a:rPr lang="en-GB" sz="1200" b="0" i="0" u="none" strike="noStrike" kern="1200" dirty="0">
                <a:solidFill>
                  <a:schemeClr val="tx1"/>
                </a:solidFill>
                <a:effectLst/>
                <a:latin typeface="+mn-lt"/>
                <a:ea typeface="+mn-ea"/>
                <a:cs typeface="+mn-cs"/>
              </a:rPr>
              <a:t>Show students the questions/form for 2022</a:t>
            </a:r>
            <a:r>
              <a:rPr lang="en-GB" sz="1200" b="0" i="0" u="none" strike="noStrike" kern="1200" baseline="0" dirty="0">
                <a:solidFill>
                  <a:schemeClr val="tx1"/>
                </a:solidFill>
                <a:effectLst/>
                <a:latin typeface="+mn-lt"/>
                <a:ea typeface="+mn-ea"/>
                <a:cs typeface="+mn-cs"/>
              </a:rPr>
              <a:t> or a</a:t>
            </a:r>
            <a:r>
              <a:rPr lang="en-GB" sz="1200" b="0" i="0" u="none" strike="noStrike" kern="1200" dirty="0">
                <a:solidFill>
                  <a:schemeClr val="tx1"/>
                </a:solidFill>
                <a:effectLst/>
                <a:latin typeface="+mn-lt"/>
                <a:ea typeface="+mn-ea"/>
                <a:cs typeface="+mn-cs"/>
              </a:rPr>
              <a:t>ssign or let them choose the area they want to think about. </a:t>
            </a:r>
          </a:p>
          <a:p>
            <a:pPr rtl="0"/>
            <a:endParaRPr lang="en-GB" dirty="0">
              <a:effectLst/>
            </a:endParaRPr>
          </a:p>
          <a:p>
            <a:pPr rtl="0"/>
            <a:r>
              <a:rPr lang="en-GB" sz="1200" b="0" i="0" u="none" strike="noStrike" kern="1200" dirty="0">
                <a:solidFill>
                  <a:schemeClr val="tx1"/>
                </a:solidFill>
                <a:effectLst/>
                <a:latin typeface="+mn-lt"/>
                <a:ea typeface="+mn-ea"/>
                <a:cs typeface="+mn-cs"/>
              </a:rPr>
              <a:t>Ask them to think back to the kind of information the census collects. What information would they need to look at to help them plan for the future? Why?</a:t>
            </a:r>
            <a:endParaRPr lang="en-GB" dirty="0">
              <a:effectLst/>
            </a:endParaRPr>
          </a:p>
          <a:p>
            <a:pPr rtl="0"/>
            <a:r>
              <a:rPr lang="en-GB" sz="1200" b="0" i="0" u="none" strike="noStrike" kern="1200" dirty="0">
                <a:solidFill>
                  <a:schemeClr val="tx1"/>
                </a:solidFill>
                <a:effectLst/>
                <a:latin typeface="+mn-lt"/>
                <a:ea typeface="+mn-ea"/>
                <a:cs typeface="+mn-cs"/>
              </a:rPr>
              <a:t>Answers will vary.</a:t>
            </a:r>
            <a:endParaRPr lang="en-GB" dirty="0">
              <a:effectLst/>
            </a:endParaRPr>
          </a:p>
          <a:p>
            <a:pPr rtl="0"/>
            <a:br>
              <a:rPr lang="en-GB" dirty="0"/>
            </a:br>
            <a:r>
              <a:rPr lang="en-GB" sz="1200" b="0" i="0" u="none" strike="noStrike" kern="1200" dirty="0">
                <a:solidFill>
                  <a:schemeClr val="tx1"/>
                </a:solidFill>
                <a:effectLst/>
                <a:latin typeface="+mn-lt"/>
                <a:ea typeface="+mn-ea"/>
                <a:cs typeface="+mn-cs"/>
              </a:rPr>
              <a:t>For example:</a:t>
            </a:r>
            <a:endParaRPr lang="en-GB" dirty="0">
              <a:effectLst/>
            </a:endParaRPr>
          </a:p>
          <a:p>
            <a:pPr rtl="0"/>
            <a:r>
              <a:rPr lang="en-GB" sz="1200" b="1" i="0" u="none" strike="noStrike" kern="1200" dirty="0">
                <a:solidFill>
                  <a:schemeClr val="tx1"/>
                </a:solidFill>
                <a:effectLst/>
                <a:latin typeface="+mn-lt"/>
                <a:ea typeface="+mn-ea"/>
                <a:cs typeface="+mn-cs"/>
              </a:rPr>
              <a:t>The National Transport Authority:  </a:t>
            </a:r>
          </a:p>
          <a:p>
            <a:pPr rtl="0"/>
            <a:r>
              <a:rPr lang="en-GB" dirty="0">
                <a:effectLst/>
              </a:rPr>
              <a:t>https://www.nationaltransport.ie/</a:t>
            </a:r>
          </a:p>
          <a:p>
            <a:pPr rtl="0" fontAlgn="base"/>
            <a:r>
              <a:rPr lang="en-GB" sz="1200" b="0" i="0" u="none" strike="noStrike" kern="1200" dirty="0">
                <a:solidFill>
                  <a:schemeClr val="tx1"/>
                </a:solidFill>
                <a:effectLst/>
                <a:latin typeface="+mn-lt"/>
                <a:ea typeface="+mn-ea"/>
                <a:cs typeface="+mn-cs"/>
              </a:rPr>
              <a:t>Number of people living in the area - this can help decide how many buses and trains (e.g. LUAS &amp; DART) need to run</a:t>
            </a:r>
          </a:p>
          <a:p>
            <a:pPr rtl="0" fontAlgn="base"/>
            <a:r>
              <a:rPr lang="en-GB" sz="1200" b="0" i="0" u="none" strike="noStrike" kern="1200" dirty="0">
                <a:solidFill>
                  <a:schemeClr val="tx1"/>
                </a:solidFill>
                <a:effectLst/>
                <a:latin typeface="+mn-lt"/>
                <a:ea typeface="+mn-ea"/>
                <a:cs typeface="+mn-cs"/>
              </a:rPr>
              <a:t>How people travel/commute - this can tell them if more people drive or take public transport</a:t>
            </a:r>
          </a:p>
          <a:p>
            <a:pPr rtl="0"/>
            <a:br>
              <a:rPr lang="en-GB" dirty="0"/>
            </a:br>
            <a:r>
              <a:rPr lang="en-GB" sz="1200" b="1" i="0" u="none" strike="noStrike" kern="1200" dirty="0">
                <a:solidFill>
                  <a:schemeClr val="tx1"/>
                </a:solidFill>
                <a:effectLst/>
                <a:latin typeface="+mn-lt"/>
                <a:ea typeface="+mn-ea"/>
                <a:cs typeface="+mn-cs"/>
              </a:rPr>
              <a:t>Cultural events committee: The Arts Council</a:t>
            </a:r>
          </a:p>
          <a:p>
            <a:pPr rtl="0"/>
            <a:r>
              <a:rPr lang="en-GB" dirty="0">
                <a:effectLst/>
              </a:rPr>
              <a:t>http://www.artscouncil.ie/</a:t>
            </a:r>
          </a:p>
          <a:p>
            <a:pPr rtl="0" fontAlgn="base"/>
            <a:r>
              <a:rPr lang="en-GB" sz="1200" b="0" i="0" u="none" strike="noStrike" kern="1200" dirty="0">
                <a:solidFill>
                  <a:schemeClr val="tx1"/>
                </a:solidFill>
                <a:effectLst/>
                <a:latin typeface="+mn-lt"/>
                <a:ea typeface="+mn-ea"/>
                <a:cs typeface="+mn-cs"/>
              </a:rPr>
              <a:t>Age - the type of events they plan may depend on whether their local area has many young people, many elderly residents, lots of families with small children, etc.</a:t>
            </a:r>
          </a:p>
          <a:p>
            <a:pPr rtl="0" fontAlgn="base"/>
            <a:r>
              <a:rPr lang="en-GB" sz="1200" b="0" i="0" u="none" strike="noStrike" kern="1200" dirty="0">
                <a:solidFill>
                  <a:schemeClr val="tx1"/>
                </a:solidFill>
                <a:effectLst/>
                <a:latin typeface="+mn-lt"/>
                <a:ea typeface="+mn-ea"/>
                <a:cs typeface="+mn-cs"/>
              </a:rPr>
              <a:t>Ethnicity/nationality - the cultural heritages in the area could help inform the type of events people may enjoy (e.g. traditional music/dance)</a:t>
            </a:r>
          </a:p>
          <a:p>
            <a:br>
              <a:rPr lang="en-GB" dirty="0"/>
            </a:br>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4</a:t>
            </a:fld>
            <a:endParaRPr lang="en-GB"/>
          </a:p>
        </p:txBody>
      </p:sp>
    </p:spTree>
    <p:extLst>
      <p:ext uri="{BB962C8B-B14F-4D97-AF65-F5344CB8AC3E}">
        <p14:creationId xmlns:p14="http://schemas.microsoft.com/office/powerpoint/2010/main" val="2635633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Timing: 15 minutes</a:t>
            </a:r>
          </a:p>
          <a:p>
            <a:pPr rtl="0"/>
            <a:r>
              <a:rPr lang="en-GB" sz="1200" b="0" i="0" u="none" strike="noStrike" kern="1200" dirty="0">
                <a:solidFill>
                  <a:schemeClr val="tx1"/>
                </a:solidFill>
                <a:effectLst/>
                <a:latin typeface="+mn-lt"/>
                <a:ea typeface="+mn-ea"/>
                <a:cs typeface="+mn-cs"/>
              </a:rPr>
              <a:t>Ask students to consider the possible impact on the organisations they looked at on the previous slide if they didn’t have CSO census information to help them make decisions. They should think about both short-term and long-term impacts. JC Geography: Environmental, Social and Economic Impacts</a:t>
            </a:r>
            <a:endParaRPr lang="en-GB" dirty="0">
              <a:effectLst/>
            </a:endParaRPr>
          </a:p>
          <a:p>
            <a:pPr rtl="0"/>
            <a:br>
              <a:rPr lang="en-GB" dirty="0"/>
            </a:br>
            <a:r>
              <a:rPr lang="en-GB" sz="1200" b="0" i="0" u="none" strike="noStrike" kern="1200" dirty="0">
                <a:solidFill>
                  <a:schemeClr val="tx1"/>
                </a:solidFill>
                <a:effectLst/>
                <a:latin typeface="+mn-lt"/>
                <a:ea typeface="+mn-ea"/>
                <a:cs typeface="+mn-cs"/>
              </a:rPr>
              <a:t>Answers will differ, but they should recognise that without accurate information, people may have more difficulty getting the services they need or require.</a:t>
            </a:r>
          </a:p>
          <a:p>
            <a:pPr rtl="0"/>
            <a:endParaRPr lang="en-GB" sz="1200" b="0" i="0" u="none" strike="noStrike" kern="1200" dirty="0">
              <a:solidFill>
                <a:schemeClr val="tx1"/>
              </a:solidFill>
              <a:effectLst/>
              <a:latin typeface="+mn-lt"/>
              <a:ea typeface="+mn-ea"/>
              <a:cs typeface="+mn-cs"/>
            </a:endParaRPr>
          </a:p>
          <a:p>
            <a:pPr rtl="0"/>
            <a:r>
              <a:rPr lang="en-GB" dirty="0">
                <a:effectLst/>
              </a:rPr>
              <a:t>https://www.shutterstock.com/image-photo/young-hispanic-woman-holding-irish-flag-1964099758</a:t>
            </a:r>
          </a:p>
          <a:p>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5</a:t>
            </a:fld>
            <a:endParaRPr lang="en-GB"/>
          </a:p>
        </p:txBody>
      </p:sp>
    </p:spTree>
    <p:extLst>
      <p:ext uri="{BB962C8B-B14F-4D97-AF65-F5344CB8AC3E}">
        <p14:creationId xmlns:p14="http://schemas.microsoft.com/office/powerpoint/2010/main" val="1467106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Timing: 15 minutes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Optional:</a:t>
            </a:r>
            <a:r>
              <a:rPr lang="en-GB" baseline="0" dirty="0"/>
              <a:t> </a:t>
            </a:r>
            <a:r>
              <a:rPr lang="en-GB" dirty="0"/>
              <a:t>You</a:t>
            </a:r>
            <a:r>
              <a:rPr lang="en-GB" baseline="0" dirty="0"/>
              <a:t> can print or share this page digitally for students to record their answers on their VLE e.g. MS Teams.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baseline="0" dirty="0"/>
              <a:t>Reflection: </a:t>
            </a:r>
            <a:r>
              <a:rPr lang="en-GB" baseline="0" dirty="0"/>
              <a:t>5 minutes (See Appendix , Page ) Lesson plans teachers resource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171450" lvl="0" indent="-171450">
              <a:buFont typeface="Arial" panose="020B0604020202020204" pitchFamily="34" charset="0"/>
              <a:buChar char="•"/>
            </a:pPr>
            <a:r>
              <a:rPr lang="en-NZ" sz="1200" kern="1200" dirty="0">
                <a:solidFill>
                  <a:schemeClr val="tx1"/>
                </a:solidFill>
                <a:effectLst/>
                <a:latin typeface="+mn-lt"/>
                <a:ea typeface="+mn-ea"/>
                <a:cs typeface="+mn-cs"/>
              </a:rPr>
              <a:t>Describe what you did: </a:t>
            </a:r>
            <a:endParaRPr lang="en-I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NZ" sz="1200" kern="1200" dirty="0">
                <a:solidFill>
                  <a:schemeClr val="tx1"/>
                </a:solidFill>
                <a:effectLst/>
                <a:latin typeface="+mn-lt"/>
                <a:ea typeface="+mn-ea"/>
                <a:cs typeface="+mn-cs"/>
              </a:rPr>
              <a:t>Describe what was important about what you did: </a:t>
            </a:r>
            <a:endParaRPr lang="en-I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NZ" sz="1200" kern="1200" dirty="0">
                <a:solidFill>
                  <a:schemeClr val="tx1"/>
                </a:solidFill>
                <a:effectLst/>
                <a:latin typeface="+mn-lt"/>
                <a:ea typeface="+mn-ea"/>
                <a:cs typeface="+mn-cs"/>
              </a:rPr>
              <a:t>Did you meet your goals? YES            NO             - why not</a:t>
            </a:r>
            <a:endParaRPr lang="en-I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NZ" sz="1200" kern="1200" dirty="0">
                <a:solidFill>
                  <a:schemeClr val="tx1"/>
                </a:solidFill>
                <a:effectLst/>
                <a:latin typeface="+mn-lt"/>
                <a:ea typeface="+mn-ea"/>
                <a:cs typeface="+mn-cs"/>
              </a:rPr>
              <a:t>When have you used this skill before, in any subject matter, wherever in life?</a:t>
            </a:r>
            <a:endParaRPr lang="en-I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NZ" sz="1200" kern="1200" dirty="0">
                <a:solidFill>
                  <a:schemeClr val="tx1"/>
                </a:solidFill>
                <a:effectLst/>
                <a:latin typeface="+mn-lt"/>
                <a:ea typeface="+mn-ea"/>
                <a:cs typeface="+mn-cs"/>
              </a:rPr>
              <a:t>How and where could you use this skill again?</a:t>
            </a:r>
            <a:endParaRPr lang="en-I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NZ" sz="1200" kern="1200" dirty="0">
                <a:solidFill>
                  <a:schemeClr val="tx1"/>
                </a:solidFill>
                <a:effectLst/>
                <a:latin typeface="+mn-lt"/>
                <a:ea typeface="+mn-ea"/>
                <a:cs typeface="+mn-cs"/>
              </a:rPr>
              <a:t>Did you follow a routine with this project? Do you find that you usually make the same mistakes? Are their pattern in what you did and how you worked?</a:t>
            </a:r>
            <a:endParaRPr lang="en-I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NZ" sz="1200" b="1" kern="1200" dirty="0">
                <a:solidFill>
                  <a:schemeClr val="tx1"/>
                </a:solidFill>
                <a:effectLst/>
                <a:latin typeface="+mn-lt"/>
                <a:ea typeface="+mn-ea"/>
                <a:cs typeface="+mn-cs"/>
              </a:rPr>
              <a:t>2 stars </a:t>
            </a:r>
            <a:r>
              <a:rPr lang="en-NZ" sz="1200" kern="1200" dirty="0">
                <a:solidFill>
                  <a:schemeClr val="tx1"/>
                </a:solidFill>
                <a:effectLst/>
                <a:latin typeface="+mn-lt"/>
                <a:ea typeface="+mn-ea"/>
                <a:cs typeface="+mn-cs"/>
              </a:rPr>
              <a:t>(things that you’re proud of)   &amp;   </a:t>
            </a:r>
            <a:r>
              <a:rPr lang="en-NZ" sz="1200" b="1" kern="1200" dirty="0">
                <a:solidFill>
                  <a:schemeClr val="tx1"/>
                </a:solidFill>
                <a:effectLst/>
                <a:latin typeface="+mn-lt"/>
                <a:ea typeface="+mn-ea"/>
                <a:cs typeface="+mn-cs"/>
              </a:rPr>
              <a:t>1 wish </a:t>
            </a:r>
            <a:r>
              <a:rPr lang="en-NZ" sz="1200" kern="1200" dirty="0">
                <a:solidFill>
                  <a:schemeClr val="tx1"/>
                </a:solidFill>
                <a:effectLst/>
                <a:latin typeface="+mn-lt"/>
                <a:ea typeface="+mn-ea"/>
                <a:cs typeface="+mn-cs"/>
              </a:rPr>
              <a:t>(something you would have changed)</a:t>
            </a:r>
            <a:endParaRPr lang="en-IE" sz="1200" kern="1200" dirty="0">
              <a:solidFill>
                <a:schemeClr val="tx1"/>
              </a:solidFill>
              <a:effectLst/>
              <a:latin typeface="+mn-lt"/>
              <a:ea typeface="+mn-ea"/>
              <a:cs typeface="+mn-cs"/>
            </a:endParaRPr>
          </a:p>
          <a:p>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6</a:t>
            </a:fld>
            <a:endParaRPr lang="en-GB"/>
          </a:p>
        </p:txBody>
      </p:sp>
    </p:spTree>
    <p:extLst>
      <p:ext uri="{BB962C8B-B14F-4D97-AF65-F5344CB8AC3E}">
        <p14:creationId xmlns:p14="http://schemas.microsoft.com/office/powerpoint/2010/main" val="121423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6257-9A98-4E88-99CE-72188243BE4C}"/>
              </a:ext>
            </a:extLst>
          </p:cNvPr>
          <p:cNvSpPr>
            <a:spLocks noGrp="1"/>
          </p:cNvSpPr>
          <p:nvPr>
            <p:ph type="ctrTitle"/>
          </p:nvPr>
        </p:nvSpPr>
        <p:spPr>
          <a:xfrm>
            <a:off x="2032199" y="1496484"/>
            <a:ext cx="12193191" cy="3183467"/>
          </a:xfrm>
        </p:spPr>
        <p:txBody>
          <a:bodyPr anchor="b"/>
          <a:lstStyle>
            <a:lvl1pPr algn="ctr">
              <a:defRPr sz="8000"/>
            </a:lvl1pPr>
          </a:lstStyle>
          <a:p>
            <a:r>
              <a:rPr lang="en-US"/>
              <a:t>Click to edit Master title style</a:t>
            </a:r>
            <a:endParaRPr lang="en-IE"/>
          </a:p>
        </p:txBody>
      </p:sp>
      <p:sp>
        <p:nvSpPr>
          <p:cNvPr id="3" name="Subtitle 2">
            <a:extLst>
              <a:ext uri="{FF2B5EF4-FFF2-40B4-BE49-F238E27FC236}">
                <a16:creationId xmlns:a16="http://schemas.microsoft.com/office/drawing/2014/main" id="{BEDEF89C-48E9-4136-BA71-107050B9953F}"/>
              </a:ext>
            </a:extLst>
          </p:cNvPr>
          <p:cNvSpPr>
            <a:spLocks noGrp="1"/>
          </p:cNvSpPr>
          <p:nvPr>
            <p:ph type="subTitle" idx="1"/>
          </p:nvPr>
        </p:nvSpPr>
        <p:spPr>
          <a:xfrm>
            <a:off x="2032199" y="4802717"/>
            <a:ext cx="12193191"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87BA459-495B-4FBC-9AFA-97F1FB4FA801}"/>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0804DA99-4003-4ACD-B8C3-8A018175AC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BDBD63-1BA4-48D9-8A61-732359E4EFC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5289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1059-7B91-4935-A76E-5736F6529575}"/>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1102B7DF-1C77-49C3-A56A-3658C57B62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4E55241-AE94-46FF-B7E7-B56C142CE2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E2079D4A-1A0C-4E48-97B9-7B95121BC9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697063-AA77-40BC-9998-0E55C583C7C4}"/>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11021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98225B-E0D2-4AC5-ADB4-5C6212659114}"/>
              </a:ext>
            </a:extLst>
          </p:cNvPr>
          <p:cNvSpPr>
            <a:spLocks noGrp="1"/>
          </p:cNvSpPr>
          <p:nvPr>
            <p:ph type="title" orient="vert"/>
          </p:nvPr>
        </p:nvSpPr>
        <p:spPr>
          <a:xfrm>
            <a:off x="11634337" y="486834"/>
            <a:ext cx="3505542" cy="7749117"/>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0C07A2D-C294-4205-8530-188C1D8909E6}"/>
              </a:ext>
            </a:extLst>
          </p:cNvPr>
          <p:cNvSpPr>
            <a:spLocks noGrp="1"/>
          </p:cNvSpPr>
          <p:nvPr>
            <p:ph type="body" orient="vert" idx="1"/>
          </p:nvPr>
        </p:nvSpPr>
        <p:spPr>
          <a:xfrm>
            <a:off x="1117709" y="486834"/>
            <a:ext cx="10313407"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A8DBFB7-3765-426F-B1EB-0DC1715811A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76322C4-2F57-4736-B779-EFCA637FE5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16C65D-2CD6-47C4-B43D-5109B339766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4193750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C29EF9F-3506-5141-B54E-9ABD1187110B}"/>
              </a:ext>
            </a:extLst>
          </p:cNvPr>
          <p:cNvSpPr>
            <a:spLocks noGrp="1"/>
          </p:cNvSpPr>
          <p:nvPr>
            <p:ph type="body" sz="quarter" idx="10"/>
          </p:nvPr>
        </p:nvSpPr>
        <p:spPr>
          <a:xfrm>
            <a:off x="438082" y="4227443"/>
            <a:ext cx="13304422" cy="3379857"/>
          </a:xfrm>
        </p:spPr>
        <p:txBody>
          <a:bodyPr/>
          <a:lstStyle>
            <a:lvl1pPr>
              <a:defRPr sz="6200">
                <a:solidFill>
                  <a:schemeClr val="bg1"/>
                </a:solidFill>
              </a:defRPr>
            </a:lvl1pPr>
            <a:lvl2pPr>
              <a:defRPr sz="4000">
                <a:solidFill>
                  <a:schemeClr val="bg1"/>
                </a:solidFill>
              </a:defRPr>
            </a:lvl2pPr>
          </a:lstStyle>
          <a:p>
            <a:pPr lvl="0"/>
            <a:r>
              <a:rPr lang="en-GB" dirty="0"/>
              <a:t>Click to edit Master text styles</a:t>
            </a:r>
          </a:p>
          <a:p>
            <a:pPr lvl="1"/>
            <a:r>
              <a:rPr lang="en-GB" dirty="0"/>
              <a:t>Second level</a:t>
            </a:r>
          </a:p>
        </p:txBody>
      </p:sp>
      <p:sp>
        <p:nvSpPr>
          <p:cNvPr id="2" name="Slide Number Placeholder 1"/>
          <p:cNvSpPr>
            <a:spLocks noGrp="1"/>
          </p:cNvSpPr>
          <p:nvPr>
            <p:ph type="sldNum" sz="quarter" idx="11"/>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313243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 purple 1">
    <p:bg>
      <p:bgPr>
        <a:solidFill>
          <a:schemeClr val="tx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B6437DB-9972-8148-9670-CD8FC96DA54C}"/>
              </a:ext>
            </a:extLst>
          </p:cNvPr>
          <p:cNvSpPr>
            <a:spLocks noGrp="1"/>
          </p:cNvSpPr>
          <p:nvPr>
            <p:ph type="title"/>
          </p:nvPr>
        </p:nvSpPr>
        <p:spPr>
          <a:xfrm>
            <a:off x="436418" y="561108"/>
            <a:ext cx="4946237" cy="1388715"/>
          </a:xfrm>
        </p:spPr>
        <p:txBody>
          <a:bodyPr/>
          <a:lstStyle/>
          <a:p>
            <a:r>
              <a:rPr lang="en-GB" dirty="0"/>
              <a:t>Click to edit Master title style</a:t>
            </a:r>
            <a:endParaRPr lang="en-US" dirty="0"/>
          </a:p>
        </p:txBody>
      </p:sp>
      <p:sp>
        <p:nvSpPr>
          <p:cNvPr id="4" name="Content Placeholder 2">
            <a:extLst>
              <a:ext uri="{FF2B5EF4-FFF2-40B4-BE49-F238E27FC236}">
                <a16:creationId xmlns:a16="http://schemas.microsoft.com/office/drawing/2014/main" id="{303E8242-C4CD-D64B-BC15-9DA922123CFB}"/>
              </a:ext>
            </a:extLst>
          </p:cNvPr>
          <p:cNvSpPr>
            <a:spLocks noGrp="1"/>
          </p:cNvSpPr>
          <p:nvPr>
            <p:ph idx="1"/>
          </p:nvPr>
        </p:nvSpPr>
        <p:spPr>
          <a:xfrm>
            <a:off x="436418" y="2077467"/>
            <a:ext cx="4946237" cy="365098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ext Placeholder 13">
            <a:extLst>
              <a:ext uri="{FF2B5EF4-FFF2-40B4-BE49-F238E27FC236}">
                <a16:creationId xmlns:a16="http://schemas.microsoft.com/office/drawing/2014/main" id="{B52F2F2B-FE6D-8B4D-88B5-6FE3635A6E8A}"/>
              </a:ext>
            </a:extLst>
          </p:cNvPr>
          <p:cNvSpPr>
            <a:spLocks noGrp="1"/>
          </p:cNvSpPr>
          <p:nvPr>
            <p:ph type="body" sz="quarter" idx="10"/>
          </p:nvPr>
        </p:nvSpPr>
        <p:spPr>
          <a:xfrm>
            <a:off x="10874934" y="1734566"/>
            <a:ext cx="4844678" cy="212473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13">
            <a:extLst>
              <a:ext uri="{FF2B5EF4-FFF2-40B4-BE49-F238E27FC236}">
                <a16:creationId xmlns:a16="http://schemas.microsoft.com/office/drawing/2014/main" id="{A08B1A4D-4503-9443-A7E4-FFBDBB6B4AEF}"/>
              </a:ext>
            </a:extLst>
          </p:cNvPr>
          <p:cNvSpPr>
            <a:spLocks noGrp="1"/>
          </p:cNvSpPr>
          <p:nvPr>
            <p:ph type="body" sz="quarter" idx="11"/>
          </p:nvPr>
        </p:nvSpPr>
        <p:spPr>
          <a:xfrm>
            <a:off x="5684369" y="1734566"/>
            <a:ext cx="4844678" cy="212473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ext Placeholder 13">
            <a:extLst>
              <a:ext uri="{FF2B5EF4-FFF2-40B4-BE49-F238E27FC236}">
                <a16:creationId xmlns:a16="http://schemas.microsoft.com/office/drawing/2014/main" id="{EA700F1D-E464-FE41-A7C8-018BDA9B032E}"/>
              </a:ext>
            </a:extLst>
          </p:cNvPr>
          <p:cNvSpPr>
            <a:spLocks noGrp="1"/>
          </p:cNvSpPr>
          <p:nvPr>
            <p:ph type="body" sz="quarter" idx="12"/>
          </p:nvPr>
        </p:nvSpPr>
        <p:spPr>
          <a:xfrm>
            <a:off x="10874934" y="5150118"/>
            <a:ext cx="4844678" cy="212473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13">
            <a:extLst>
              <a:ext uri="{FF2B5EF4-FFF2-40B4-BE49-F238E27FC236}">
                <a16:creationId xmlns:a16="http://schemas.microsoft.com/office/drawing/2014/main" id="{BE09DDC7-3680-AA4A-91BE-384565E614CD}"/>
              </a:ext>
            </a:extLst>
          </p:cNvPr>
          <p:cNvSpPr>
            <a:spLocks noGrp="1"/>
          </p:cNvSpPr>
          <p:nvPr>
            <p:ph type="body" sz="quarter" idx="13"/>
          </p:nvPr>
        </p:nvSpPr>
        <p:spPr>
          <a:xfrm>
            <a:off x="5684369" y="5150118"/>
            <a:ext cx="4844678" cy="2474364"/>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11905709"/>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Title Slide 3">
    <p:bg>
      <p:bgPr>
        <a:solidFill>
          <a:schemeClr val="tx1"/>
        </a:soli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id="{71C1B5EE-6E8B-4A48-B696-C004AD8334A3}"/>
              </a:ext>
            </a:extLst>
          </p:cNvPr>
          <p:cNvSpPr>
            <a:spLocks noGrp="1"/>
          </p:cNvSpPr>
          <p:nvPr>
            <p:ph type="body" sz="quarter" idx="10"/>
          </p:nvPr>
        </p:nvSpPr>
        <p:spPr>
          <a:xfrm>
            <a:off x="9609221" y="2807369"/>
            <a:ext cx="6079957" cy="4799932"/>
          </a:xfrm>
        </p:spPr>
        <p:txBody>
          <a:bodyPr/>
          <a:lstStyle>
            <a:lvl1pPr>
              <a:lnSpc>
                <a:spcPct val="100000"/>
              </a:lnSpc>
              <a:defRPr sz="4000">
                <a:solidFill>
                  <a:schemeClr val="bg1"/>
                </a:solidFill>
              </a:defRPr>
            </a:lvl1pPr>
            <a:lvl2pPr>
              <a:lnSpc>
                <a:spcPct val="100000"/>
              </a:lnSpc>
              <a:defRPr sz="6200">
                <a:solidFill>
                  <a:schemeClr val="bg1"/>
                </a:solidFill>
              </a:defRPr>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0141138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 purple 4">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505C-8011-2E49-AD23-98AB985F442D}"/>
              </a:ext>
            </a:extLst>
          </p:cNvPr>
          <p:cNvSpPr>
            <a:spLocks noGrp="1"/>
          </p:cNvSpPr>
          <p:nvPr>
            <p:ph type="title"/>
          </p:nvPr>
        </p:nvSpPr>
        <p:spPr>
          <a:xfrm>
            <a:off x="436418" y="561108"/>
            <a:ext cx="14703461" cy="1326567"/>
          </a:xfrm>
        </p:spPr>
        <p:txBody>
          <a:bodyPr/>
          <a:lstStyle/>
          <a:p>
            <a:r>
              <a:rPr lang="en-GB" dirty="0"/>
              <a:t>Click to edit Master title style</a:t>
            </a:r>
            <a:endParaRPr lang="en-US" dirty="0"/>
          </a:p>
        </p:txBody>
      </p:sp>
      <p:sp>
        <p:nvSpPr>
          <p:cNvPr id="6" name="Text Placeholder 13">
            <a:extLst>
              <a:ext uri="{FF2B5EF4-FFF2-40B4-BE49-F238E27FC236}">
                <a16:creationId xmlns:a16="http://schemas.microsoft.com/office/drawing/2014/main" id="{F39DD825-909E-B14C-8F4D-A44196DF028A}"/>
              </a:ext>
            </a:extLst>
          </p:cNvPr>
          <p:cNvSpPr>
            <a:spLocks noGrp="1"/>
          </p:cNvSpPr>
          <p:nvPr>
            <p:ph type="body" sz="quarter" idx="10"/>
          </p:nvPr>
        </p:nvSpPr>
        <p:spPr>
          <a:xfrm>
            <a:off x="520700" y="2465052"/>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7" name="Text Placeholder 13">
            <a:extLst>
              <a:ext uri="{FF2B5EF4-FFF2-40B4-BE49-F238E27FC236}">
                <a16:creationId xmlns:a16="http://schemas.microsoft.com/office/drawing/2014/main" id="{B9763070-48BF-9A4B-94C1-7D45F78074C9}"/>
              </a:ext>
            </a:extLst>
          </p:cNvPr>
          <p:cNvSpPr>
            <a:spLocks noGrp="1"/>
          </p:cNvSpPr>
          <p:nvPr>
            <p:ph type="body" sz="quarter" idx="15"/>
          </p:nvPr>
        </p:nvSpPr>
        <p:spPr>
          <a:xfrm>
            <a:off x="1636700" y="2195052"/>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18" name="Text Placeholder 13">
            <a:extLst>
              <a:ext uri="{FF2B5EF4-FFF2-40B4-BE49-F238E27FC236}">
                <a16:creationId xmlns:a16="http://schemas.microsoft.com/office/drawing/2014/main" id="{66ECE49C-BD93-3644-B3E9-F7335B5123AE}"/>
              </a:ext>
            </a:extLst>
          </p:cNvPr>
          <p:cNvSpPr>
            <a:spLocks noGrp="1"/>
          </p:cNvSpPr>
          <p:nvPr>
            <p:ph type="body" sz="quarter" idx="16" hasCustomPrompt="1"/>
          </p:nvPr>
        </p:nvSpPr>
        <p:spPr>
          <a:xfrm>
            <a:off x="3626970" y="2465052"/>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4"/>
            <a:r>
              <a:rPr lang="en-GB" dirty="0"/>
              <a:t>Fifth level</a:t>
            </a:r>
            <a:endParaRPr lang="en-US" dirty="0"/>
          </a:p>
        </p:txBody>
      </p:sp>
      <p:sp>
        <p:nvSpPr>
          <p:cNvPr id="19" name="Text Placeholder 13">
            <a:extLst>
              <a:ext uri="{FF2B5EF4-FFF2-40B4-BE49-F238E27FC236}">
                <a16:creationId xmlns:a16="http://schemas.microsoft.com/office/drawing/2014/main" id="{D93A4D90-60F8-DF4B-B4C2-E82626582464}"/>
              </a:ext>
            </a:extLst>
          </p:cNvPr>
          <p:cNvSpPr>
            <a:spLocks noGrp="1"/>
          </p:cNvSpPr>
          <p:nvPr>
            <p:ph type="body" sz="quarter" idx="17"/>
          </p:nvPr>
        </p:nvSpPr>
        <p:spPr>
          <a:xfrm>
            <a:off x="4742970" y="2195052"/>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20" name="Text Placeholder 13">
            <a:extLst>
              <a:ext uri="{FF2B5EF4-FFF2-40B4-BE49-F238E27FC236}">
                <a16:creationId xmlns:a16="http://schemas.microsoft.com/office/drawing/2014/main" id="{7AC8B753-25CE-AD4D-A05C-6A6EA1B23F9A}"/>
              </a:ext>
            </a:extLst>
          </p:cNvPr>
          <p:cNvSpPr>
            <a:spLocks noGrp="1"/>
          </p:cNvSpPr>
          <p:nvPr>
            <p:ph type="body" sz="quarter" idx="18" hasCustomPrompt="1"/>
          </p:nvPr>
        </p:nvSpPr>
        <p:spPr>
          <a:xfrm>
            <a:off x="6733241" y="2465052"/>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a:t>
            </a:r>
            <a:endParaRPr lang="en-US" dirty="0"/>
          </a:p>
        </p:txBody>
      </p:sp>
      <p:sp>
        <p:nvSpPr>
          <p:cNvPr id="21" name="Text Placeholder 13">
            <a:extLst>
              <a:ext uri="{FF2B5EF4-FFF2-40B4-BE49-F238E27FC236}">
                <a16:creationId xmlns:a16="http://schemas.microsoft.com/office/drawing/2014/main" id="{8E424C6C-0A87-A746-9644-41FA289B24E6}"/>
              </a:ext>
            </a:extLst>
          </p:cNvPr>
          <p:cNvSpPr>
            <a:spLocks noGrp="1"/>
          </p:cNvSpPr>
          <p:nvPr>
            <p:ph type="body" sz="quarter" idx="19"/>
          </p:nvPr>
        </p:nvSpPr>
        <p:spPr>
          <a:xfrm>
            <a:off x="7849241" y="2195052"/>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22" name="Text Placeholder 13">
            <a:extLst>
              <a:ext uri="{FF2B5EF4-FFF2-40B4-BE49-F238E27FC236}">
                <a16:creationId xmlns:a16="http://schemas.microsoft.com/office/drawing/2014/main" id="{56AA5FA7-760A-4148-BFB4-85AC10D96FEC}"/>
              </a:ext>
            </a:extLst>
          </p:cNvPr>
          <p:cNvSpPr>
            <a:spLocks noGrp="1"/>
          </p:cNvSpPr>
          <p:nvPr>
            <p:ph type="body" sz="quarter" idx="20"/>
          </p:nvPr>
        </p:nvSpPr>
        <p:spPr>
          <a:xfrm>
            <a:off x="9839511" y="2465052"/>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23" name="Text Placeholder 13">
            <a:extLst>
              <a:ext uri="{FF2B5EF4-FFF2-40B4-BE49-F238E27FC236}">
                <a16:creationId xmlns:a16="http://schemas.microsoft.com/office/drawing/2014/main" id="{09D03916-D38E-1C4F-A574-CC1B3FB5BEA5}"/>
              </a:ext>
            </a:extLst>
          </p:cNvPr>
          <p:cNvSpPr>
            <a:spLocks noGrp="1"/>
          </p:cNvSpPr>
          <p:nvPr>
            <p:ph type="body" sz="quarter" idx="21"/>
          </p:nvPr>
        </p:nvSpPr>
        <p:spPr>
          <a:xfrm>
            <a:off x="10955511" y="2195052"/>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24" name="Text Placeholder 13">
            <a:extLst>
              <a:ext uri="{FF2B5EF4-FFF2-40B4-BE49-F238E27FC236}">
                <a16:creationId xmlns:a16="http://schemas.microsoft.com/office/drawing/2014/main" id="{495B0E05-A990-3A43-A4D9-3FA831B1D7CA}"/>
              </a:ext>
            </a:extLst>
          </p:cNvPr>
          <p:cNvSpPr>
            <a:spLocks noGrp="1"/>
          </p:cNvSpPr>
          <p:nvPr>
            <p:ph type="body" sz="quarter" idx="22"/>
          </p:nvPr>
        </p:nvSpPr>
        <p:spPr>
          <a:xfrm>
            <a:off x="12959229" y="2465052"/>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2"/>
            <a:endParaRPr lang="en-US" dirty="0"/>
          </a:p>
        </p:txBody>
      </p:sp>
      <p:sp>
        <p:nvSpPr>
          <p:cNvPr id="25" name="Text Placeholder 13">
            <a:extLst>
              <a:ext uri="{FF2B5EF4-FFF2-40B4-BE49-F238E27FC236}">
                <a16:creationId xmlns:a16="http://schemas.microsoft.com/office/drawing/2014/main" id="{F37D2B3F-FFDD-4B4A-AB48-82D9CBEE4D56}"/>
              </a:ext>
            </a:extLst>
          </p:cNvPr>
          <p:cNvSpPr>
            <a:spLocks noGrp="1"/>
          </p:cNvSpPr>
          <p:nvPr>
            <p:ph type="body" sz="quarter" idx="23"/>
          </p:nvPr>
        </p:nvSpPr>
        <p:spPr>
          <a:xfrm>
            <a:off x="14075229" y="2195052"/>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26" name="Text Placeholder 13">
            <a:extLst>
              <a:ext uri="{FF2B5EF4-FFF2-40B4-BE49-F238E27FC236}">
                <a16:creationId xmlns:a16="http://schemas.microsoft.com/office/drawing/2014/main" id="{71401A71-666B-5946-8E04-F7EF8BB08080}"/>
              </a:ext>
            </a:extLst>
          </p:cNvPr>
          <p:cNvSpPr>
            <a:spLocks noGrp="1"/>
          </p:cNvSpPr>
          <p:nvPr>
            <p:ph type="body" sz="quarter" idx="24"/>
          </p:nvPr>
        </p:nvSpPr>
        <p:spPr>
          <a:xfrm>
            <a:off x="520700" y="5544428"/>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dirty="0"/>
          </a:p>
        </p:txBody>
      </p:sp>
      <p:sp>
        <p:nvSpPr>
          <p:cNvPr id="27" name="Text Placeholder 13">
            <a:extLst>
              <a:ext uri="{FF2B5EF4-FFF2-40B4-BE49-F238E27FC236}">
                <a16:creationId xmlns:a16="http://schemas.microsoft.com/office/drawing/2014/main" id="{6F8E4763-F979-4046-8C8A-9AAE91E1984F}"/>
              </a:ext>
            </a:extLst>
          </p:cNvPr>
          <p:cNvSpPr>
            <a:spLocks noGrp="1"/>
          </p:cNvSpPr>
          <p:nvPr>
            <p:ph type="body" sz="quarter" idx="25"/>
          </p:nvPr>
        </p:nvSpPr>
        <p:spPr>
          <a:xfrm>
            <a:off x="1636700" y="527442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28" name="Text Placeholder 13">
            <a:extLst>
              <a:ext uri="{FF2B5EF4-FFF2-40B4-BE49-F238E27FC236}">
                <a16:creationId xmlns:a16="http://schemas.microsoft.com/office/drawing/2014/main" id="{183FE800-ADBD-4746-93EC-7072D2EE2FE9}"/>
              </a:ext>
            </a:extLst>
          </p:cNvPr>
          <p:cNvSpPr>
            <a:spLocks noGrp="1"/>
          </p:cNvSpPr>
          <p:nvPr>
            <p:ph type="body" sz="quarter" idx="26"/>
          </p:nvPr>
        </p:nvSpPr>
        <p:spPr>
          <a:xfrm>
            <a:off x="3626970" y="5544428"/>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dirty="0"/>
          </a:p>
        </p:txBody>
      </p:sp>
      <p:sp>
        <p:nvSpPr>
          <p:cNvPr id="29" name="Text Placeholder 13">
            <a:extLst>
              <a:ext uri="{FF2B5EF4-FFF2-40B4-BE49-F238E27FC236}">
                <a16:creationId xmlns:a16="http://schemas.microsoft.com/office/drawing/2014/main" id="{7B114F40-2592-F648-A2A1-F690207AACD9}"/>
              </a:ext>
            </a:extLst>
          </p:cNvPr>
          <p:cNvSpPr>
            <a:spLocks noGrp="1"/>
          </p:cNvSpPr>
          <p:nvPr>
            <p:ph type="body" sz="quarter" idx="27"/>
          </p:nvPr>
        </p:nvSpPr>
        <p:spPr>
          <a:xfrm>
            <a:off x="4742970" y="527442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30" name="Text Placeholder 13">
            <a:extLst>
              <a:ext uri="{FF2B5EF4-FFF2-40B4-BE49-F238E27FC236}">
                <a16:creationId xmlns:a16="http://schemas.microsoft.com/office/drawing/2014/main" id="{0FD8A9AD-5B61-E44E-AA63-5C7AC76D8CA3}"/>
              </a:ext>
            </a:extLst>
          </p:cNvPr>
          <p:cNvSpPr>
            <a:spLocks noGrp="1"/>
          </p:cNvSpPr>
          <p:nvPr>
            <p:ph type="body" sz="quarter" idx="28" hasCustomPrompt="1"/>
          </p:nvPr>
        </p:nvSpPr>
        <p:spPr>
          <a:xfrm>
            <a:off x="6733241" y="5544428"/>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a:t>
            </a:r>
          </a:p>
        </p:txBody>
      </p:sp>
      <p:sp>
        <p:nvSpPr>
          <p:cNvPr id="31" name="Text Placeholder 13">
            <a:extLst>
              <a:ext uri="{FF2B5EF4-FFF2-40B4-BE49-F238E27FC236}">
                <a16:creationId xmlns:a16="http://schemas.microsoft.com/office/drawing/2014/main" id="{739D2F97-8A3A-DB47-A74F-49B00A7AF9A6}"/>
              </a:ext>
            </a:extLst>
          </p:cNvPr>
          <p:cNvSpPr>
            <a:spLocks noGrp="1"/>
          </p:cNvSpPr>
          <p:nvPr>
            <p:ph type="body" sz="quarter" idx="29"/>
          </p:nvPr>
        </p:nvSpPr>
        <p:spPr>
          <a:xfrm>
            <a:off x="7849241" y="527442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32" name="Text Placeholder 13">
            <a:extLst>
              <a:ext uri="{FF2B5EF4-FFF2-40B4-BE49-F238E27FC236}">
                <a16:creationId xmlns:a16="http://schemas.microsoft.com/office/drawing/2014/main" id="{2F37D618-851E-C149-AA36-A7F5CD8D1E1D}"/>
              </a:ext>
            </a:extLst>
          </p:cNvPr>
          <p:cNvSpPr>
            <a:spLocks noGrp="1"/>
          </p:cNvSpPr>
          <p:nvPr>
            <p:ph type="body" sz="quarter" idx="30" hasCustomPrompt="1"/>
          </p:nvPr>
        </p:nvSpPr>
        <p:spPr>
          <a:xfrm>
            <a:off x="9839511" y="5544428"/>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a:t>
            </a:r>
          </a:p>
        </p:txBody>
      </p:sp>
      <p:sp>
        <p:nvSpPr>
          <p:cNvPr id="33" name="Text Placeholder 13">
            <a:extLst>
              <a:ext uri="{FF2B5EF4-FFF2-40B4-BE49-F238E27FC236}">
                <a16:creationId xmlns:a16="http://schemas.microsoft.com/office/drawing/2014/main" id="{BAD035AC-1E08-1D4F-9876-D683FFED3F85}"/>
              </a:ext>
            </a:extLst>
          </p:cNvPr>
          <p:cNvSpPr>
            <a:spLocks noGrp="1"/>
          </p:cNvSpPr>
          <p:nvPr>
            <p:ph type="body" sz="quarter" idx="31"/>
          </p:nvPr>
        </p:nvSpPr>
        <p:spPr>
          <a:xfrm>
            <a:off x="10955511" y="527442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34" name="Text Placeholder 13">
            <a:extLst>
              <a:ext uri="{FF2B5EF4-FFF2-40B4-BE49-F238E27FC236}">
                <a16:creationId xmlns:a16="http://schemas.microsoft.com/office/drawing/2014/main" id="{83C71ED9-DDF1-EF43-8CF0-E5C5621A7CCB}"/>
              </a:ext>
            </a:extLst>
          </p:cNvPr>
          <p:cNvSpPr>
            <a:spLocks noGrp="1"/>
          </p:cNvSpPr>
          <p:nvPr>
            <p:ph type="body" sz="quarter" idx="32" hasCustomPrompt="1"/>
          </p:nvPr>
        </p:nvSpPr>
        <p:spPr>
          <a:xfrm>
            <a:off x="12959229" y="5544428"/>
            <a:ext cx="2772000" cy="223200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a:t>
            </a:r>
          </a:p>
        </p:txBody>
      </p:sp>
      <p:sp>
        <p:nvSpPr>
          <p:cNvPr id="35" name="Text Placeholder 13">
            <a:extLst>
              <a:ext uri="{FF2B5EF4-FFF2-40B4-BE49-F238E27FC236}">
                <a16:creationId xmlns:a16="http://schemas.microsoft.com/office/drawing/2014/main" id="{3FF81496-8277-374F-BAE3-D6F49F20B906}"/>
              </a:ext>
            </a:extLst>
          </p:cNvPr>
          <p:cNvSpPr>
            <a:spLocks noGrp="1"/>
          </p:cNvSpPr>
          <p:nvPr>
            <p:ph type="body" sz="quarter" idx="33"/>
          </p:nvPr>
        </p:nvSpPr>
        <p:spPr>
          <a:xfrm>
            <a:off x="14075229" y="527442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Tree>
    <p:extLst>
      <p:ext uri="{BB962C8B-B14F-4D97-AF65-F5344CB8AC3E}">
        <p14:creationId xmlns:p14="http://schemas.microsoft.com/office/powerpoint/2010/main" val="351638700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person 4">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250A6-7197-7649-8782-0A69E397CBB6}"/>
              </a:ext>
            </a:extLst>
          </p:cNvPr>
          <p:cNvSpPr>
            <a:spLocks noGrp="1"/>
          </p:cNvSpPr>
          <p:nvPr>
            <p:ph type="title"/>
          </p:nvPr>
        </p:nvSpPr>
        <p:spPr>
          <a:xfrm>
            <a:off x="436418" y="561108"/>
            <a:ext cx="5829911" cy="1576973"/>
          </a:xfrm>
        </p:spPr>
        <p:txBody>
          <a:bodyPr/>
          <a:lstStyle/>
          <a:p>
            <a:r>
              <a:rPr lang="en-GB" dirty="0"/>
              <a:t>Click to edit Master title style</a:t>
            </a:r>
            <a:endParaRPr lang="en-US" dirty="0"/>
          </a:p>
        </p:txBody>
      </p:sp>
      <p:sp>
        <p:nvSpPr>
          <p:cNvPr id="5" name="Text Placeholder 13">
            <a:extLst>
              <a:ext uri="{FF2B5EF4-FFF2-40B4-BE49-F238E27FC236}">
                <a16:creationId xmlns:a16="http://schemas.microsoft.com/office/drawing/2014/main" id="{DB2DFE4F-C7A0-E44D-B2B8-FAAB75466C3D}"/>
              </a:ext>
            </a:extLst>
          </p:cNvPr>
          <p:cNvSpPr>
            <a:spLocks noGrp="1"/>
          </p:cNvSpPr>
          <p:nvPr>
            <p:ph type="body" sz="quarter" idx="11"/>
          </p:nvPr>
        </p:nvSpPr>
        <p:spPr>
          <a:xfrm>
            <a:off x="524104" y="3592490"/>
            <a:ext cx="5513625" cy="284865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ext Placeholder 13">
            <a:extLst>
              <a:ext uri="{FF2B5EF4-FFF2-40B4-BE49-F238E27FC236}">
                <a16:creationId xmlns:a16="http://schemas.microsoft.com/office/drawing/2014/main" id="{66AF8A08-2943-BB4D-9917-250D1F63079B}"/>
              </a:ext>
            </a:extLst>
          </p:cNvPr>
          <p:cNvSpPr>
            <a:spLocks noGrp="1"/>
          </p:cNvSpPr>
          <p:nvPr>
            <p:ph type="body" sz="quarter" idx="16"/>
          </p:nvPr>
        </p:nvSpPr>
        <p:spPr>
          <a:xfrm>
            <a:off x="3010916" y="3330409"/>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
        <p:nvSpPr>
          <p:cNvPr id="7" name="Text Placeholder 13">
            <a:extLst>
              <a:ext uri="{FF2B5EF4-FFF2-40B4-BE49-F238E27FC236}">
                <a16:creationId xmlns:a16="http://schemas.microsoft.com/office/drawing/2014/main" id="{C18C8C04-FBFD-064C-8F97-878300ED9AB7}"/>
              </a:ext>
            </a:extLst>
          </p:cNvPr>
          <p:cNvSpPr>
            <a:spLocks noGrp="1"/>
          </p:cNvSpPr>
          <p:nvPr>
            <p:ph type="body" sz="quarter" idx="18"/>
          </p:nvPr>
        </p:nvSpPr>
        <p:spPr>
          <a:xfrm>
            <a:off x="12236491" y="5138901"/>
            <a:ext cx="3496567" cy="153084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13">
            <a:extLst>
              <a:ext uri="{FF2B5EF4-FFF2-40B4-BE49-F238E27FC236}">
                <a16:creationId xmlns:a16="http://schemas.microsoft.com/office/drawing/2014/main" id="{AA6DAA1D-3EBE-2B42-ADB6-B24EE5282363}"/>
              </a:ext>
            </a:extLst>
          </p:cNvPr>
          <p:cNvSpPr>
            <a:spLocks noGrp="1"/>
          </p:cNvSpPr>
          <p:nvPr>
            <p:ph type="body" sz="quarter" idx="20"/>
          </p:nvPr>
        </p:nvSpPr>
        <p:spPr>
          <a:xfrm>
            <a:off x="13660988" y="4863372"/>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lgn="ctr">
              <a:defRPr sz="2000" b="0">
                <a:solidFill>
                  <a:schemeClr val="bg1"/>
                </a:solidFill>
              </a:defRPr>
            </a:lvl1pPr>
            <a:lvl2pPr algn="ctr">
              <a:defRPr sz="2000" b="0">
                <a:solidFill>
                  <a:schemeClr val="bg1"/>
                </a:solidFill>
              </a:defRPr>
            </a:lvl2pPr>
            <a:lvl3pPr algn="ctr">
              <a:defRPr sz="2000" b="0">
                <a:solidFill>
                  <a:schemeClr val="bg1"/>
                </a:solidFill>
              </a:defRPr>
            </a:lvl3pPr>
            <a:lvl4pPr algn="ctr">
              <a:defRPr sz="2000" b="0">
                <a:solidFill>
                  <a:schemeClr val="bg1"/>
                </a:solidFill>
              </a:defRPr>
            </a:lvl4pPr>
            <a:lvl5pPr algn="ctr">
              <a:defRPr sz="2000" b="0">
                <a:solidFill>
                  <a:schemeClr val="bg1"/>
                </a:solidFill>
              </a:defRPr>
            </a:lvl5pPr>
          </a:lstStyle>
          <a:p>
            <a:pPr lvl="0"/>
            <a:endParaRPr lang="en-US" dirty="0"/>
          </a:p>
        </p:txBody>
      </p:sp>
    </p:spTree>
    <p:extLst>
      <p:ext uri="{BB962C8B-B14F-4D97-AF65-F5344CB8AC3E}">
        <p14:creationId xmlns:p14="http://schemas.microsoft.com/office/powerpoint/2010/main" val="113543814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 White 2">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B6F7A8C-8E7B-784C-ABE7-C7ED7247705B}"/>
              </a:ext>
            </a:extLst>
          </p:cNvPr>
          <p:cNvSpPr>
            <a:spLocks noGrp="1"/>
          </p:cNvSpPr>
          <p:nvPr>
            <p:ph type="title"/>
          </p:nvPr>
        </p:nvSpPr>
        <p:spPr>
          <a:xfrm>
            <a:off x="436418" y="561109"/>
            <a:ext cx="14703461" cy="685800"/>
          </a:xfrm>
        </p:spPr>
        <p:txBody>
          <a:bodyPr/>
          <a:lstStyle/>
          <a:p>
            <a:r>
              <a:rPr lang="en-GB"/>
              <a:t>Click to edit Master title style</a:t>
            </a:r>
            <a:endParaRPr lang="en-US" dirty="0"/>
          </a:p>
        </p:txBody>
      </p:sp>
      <p:sp>
        <p:nvSpPr>
          <p:cNvPr id="8" name="Content Placeholder 2">
            <a:extLst>
              <a:ext uri="{FF2B5EF4-FFF2-40B4-BE49-F238E27FC236}">
                <a16:creationId xmlns:a16="http://schemas.microsoft.com/office/drawing/2014/main" id="{2AD33276-938B-314E-8E2C-91A3314DE176}"/>
              </a:ext>
            </a:extLst>
          </p:cNvPr>
          <p:cNvSpPr>
            <a:spLocks noGrp="1"/>
          </p:cNvSpPr>
          <p:nvPr>
            <p:ph idx="1"/>
          </p:nvPr>
        </p:nvSpPr>
        <p:spPr>
          <a:xfrm>
            <a:off x="436418" y="2985247"/>
            <a:ext cx="7692376" cy="49130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2">
            <a:extLst>
              <a:ext uri="{FF2B5EF4-FFF2-40B4-BE49-F238E27FC236}">
                <a16:creationId xmlns:a16="http://schemas.microsoft.com/office/drawing/2014/main" id="{42323578-1FBD-6D4B-8098-0658B79353F7}"/>
              </a:ext>
            </a:extLst>
          </p:cNvPr>
          <p:cNvSpPr>
            <a:spLocks noGrp="1"/>
          </p:cNvSpPr>
          <p:nvPr>
            <p:ph idx="13"/>
          </p:nvPr>
        </p:nvSpPr>
        <p:spPr>
          <a:xfrm>
            <a:off x="8169062" y="2985247"/>
            <a:ext cx="7692376" cy="49130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A546E3A1-9356-C740-A00B-19D6C5F11CA6}"/>
              </a:ext>
            </a:extLst>
          </p:cNvPr>
          <p:cNvSpPr>
            <a:spLocks noGrp="1"/>
          </p:cNvSpPr>
          <p:nvPr>
            <p:ph type="body" sz="quarter" idx="14"/>
          </p:nvPr>
        </p:nvSpPr>
        <p:spPr>
          <a:xfrm>
            <a:off x="436563" y="2070100"/>
            <a:ext cx="15424150" cy="685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99755602"/>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person 5">
    <p:bg>
      <p:bgPr>
        <a:solidFill>
          <a:schemeClr val="tx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E41AAE7-5626-D34D-B8A6-0873F6881DFF}"/>
              </a:ext>
            </a:extLst>
          </p:cNvPr>
          <p:cNvSpPr>
            <a:spLocks noGrp="1"/>
          </p:cNvSpPr>
          <p:nvPr>
            <p:ph type="title"/>
          </p:nvPr>
        </p:nvSpPr>
        <p:spPr>
          <a:xfrm>
            <a:off x="436419" y="561109"/>
            <a:ext cx="4996194" cy="1361820"/>
          </a:xfrm>
        </p:spPr>
        <p:txBody>
          <a:bodyPr/>
          <a:lstStyle/>
          <a:p>
            <a:r>
              <a:rPr lang="en-GB" dirty="0"/>
              <a:t>Click to edit Master title style</a:t>
            </a:r>
            <a:endParaRPr lang="en-US" dirty="0"/>
          </a:p>
        </p:txBody>
      </p:sp>
      <p:sp>
        <p:nvSpPr>
          <p:cNvPr id="8" name="Rectangular Callout 15">
            <a:extLst>
              <a:ext uri="{FF2B5EF4-FFF2-40B4-BE49-F238E27FC236}">
                <a16:creationId xmlns:a16="http://schemas.microsoft.com/office/drawing/2014/main" id="{FD943534-A136-8144-A0D4-84380F4B5551}"/>
              </a:ext>
            </a:extLst>
          </p:cNvPr>
          <p:cNvSpPr/>
          <p:nvPr userDrawn="1"/>
        </p:nvSpPr>
        <p:spPr>
          <a:xfrm rot="5400000">
            <a:off x="11692217" y="-376514"/>
            <a:ext cx="2225489" cy="4578723"/>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96788">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1064" y="3896788"/>
                </a:lnTo>
                <a:cubicBezTo>
                  <a:pt x="1371741" y="3799503"/>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1">
            <a:extLst>
              <a:ext uri="{FF2B5EF4-FFF2-40B4-BE49-F238E27FC236}">
                <a16:creationId xmlns:a16="http://schemas.microsoft.com/office/drawing/2014/main" id="{90C532C2-71B4-BF4A-BCCC-730B99B6CEDB}"/>
              </a:ext>
            </a:extLst>
          </p:cNvPr>
          <p:cNvSpPr>
            <a:spLocks noGrp="1"/>
          </p:cNvSpPr>
          <p:nvPr>
            <p:ph type="body" sz="quarter" idx="11"/>
          </p:nvPr>
        </p:nvSpPr>
        <p:spPr>
          <a:xfrm>
            <a:off x="10878765" y="800102"/>
            <a:ext cx="4215558" cy="2225489"/>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2">
            <a:extLst>
              <a:ext uri="{FF2B5EF4-FFF2-40B4-BE49-F238E27FC236}">
                <a16:creationId xmlns:a16="http://schemas.microsoft.com/office/drawing/2014/main" id="{66C61826-FD3A-AD4F-83A1-6A37574EE826}"/>
              </a:ext>
            </a:extLst>
          </p:cNvPr>
          <p:cNvSpPr>
            <a:spLocks noGrp="1"/>
          </p:cNvSpPr>
          <p:nvPr>
            <p:ph idx="1"/>
          </p:nvPr>
        </p:nvSpPr>
        <p:spPr>
          <a:xfrm>
            <a:off x="436418" y="2077467"/>
            <a:ext cx="4946237" cy="147255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Rectangular Callout 15">
            <a:extLst>
              <a:ext uri="{FF2B5EF4-FFF2-40B4-BE49-F238E27FC236}">
                <a16:creationId xmlns:a16="http://schemas.microsoft.com/office/drawing/2014/main" id="{5863929E-71CF-2741-BA8E-4D55511C6474}"/>
              </a:ext>
            </a:extLst>
          </p:cNvPr>
          <p:cNvSpPr/>
          <p:nvPr userDrawn="1"/>
        </p:nvSpPr>
        <p:spPr>
          <a:xfrm rot="5400000">
            <a:off x="11729309" y="3936740"/>
            <a:ext cx="3180226" cy="3549800"/>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964114"/>
              <a:gd name="connsiteX1" fmla="*/ 598394 w 3590365"/>
              <a:gd name="connsiteY1" fmla="*/ 0 h 3964114"/>
              <a:gd name="connsiteX2" fmla="*/ 598394 w 3590365"/>
              <a:gd name="connsiteY2" fmla="*/ 0 h 3964114"/>
              <a:gd name="connsiteX3" fmla="*/ 1495985 w 3590365"/>
              <a:gd name="connsiteY3" fmla="*/ 0 h 3964114"/>
              <a:gd name="connsiteX4" fmla="*/ 3590365 w 3590365"/>
              <a:gd name="connsiteY4" fmla="*/ 0 h 3964114"/>
              <a:gd name="connsiteX5" fmla="*/ 3590365 w 3590365"/>
              <a:gd name="connsiteY5" fmla="*/ 2102878 h 3964114"/>
              <a:gd name="connsiteX6" fmla="*/ 3590365 w 3590365"/>
              <a:gd name="connsiteY6" fmla="*/ 2102878 h 3964114"/>
              <a:gd name="connsiteX7" fmla="*/ 3590365 w 3590365"/>
              <a:gd name="connsiteY7" fmla="*/ 3004111 h 3964114"/>
              <a:gd name="connsiteX8" fmla="*/ 3590365 w 3590365"/>
              <a:gd name="connsiteY8" fmla="*/ 3604933 h 3964114"/>
              <a:gd name="connsiteX9" fmla="*/ 1661088 w 3590365"/>
              <a:gd name="connsiteY9" fmla="*/ 3604933 h 3964114"/>
              <a:gd name="connsiteX10" fmla="*/ 1376739 w 3590365"/>
              <a:gd name="connsiteY10" fmla="*/ 3964114 h 3964114"/>
              <a:gd name="connsiteX11" fmla="*/ 1373094 w 3590365"/>
              <a:gd name="connsiteY11" fmla="*/ 3604933 h 3964114"/>
              <a:gd name="connsiteX12" fmla="*/ 0 w 3590365"/>
              <a:gd name="connsiteY12" fmla="*/ 3604933 h 3964114"/>
              <a:gd name="connsiteX13" fmla="*/ 0 w 3590365"/>
              <a:gd name="connsiteY13" fmla="*/ 3004111 h 3964114"/>
              <a:gd name="connsiteX14" fmla="*/ 0 w 3590365"/>
              <a:gd name="connsiteY14" fmla="*/ 2102878 h 3964114"/>
              <a:gd name="connsiteX15" fmla="*/ 0 w 3590365"/>
              <a:gd name="connsiteY15" fmla="*/ 2102878 h 3964114"/>
              <a:gd name="connsiteX16" fmla="*/ 0 w 3590365"/>
              <a:gd name="connsiteY16" fmla="*/ 0 h 396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964114">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6739" y="3964114"/>
                </a:lnTo>
                <a:cubicBezTo>
                  <a:pt x="1377416" y="3866829"/>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ular Callout 15">
            <a:extLst>
              <a:ext uri="{FF2B5EF4-FFF2-40B4-BE49-F238E27FC236}">
                <a16:creationId xmlns:a16="http://schemas.microsoft.com/office/drawing/2014/main" id="{E9633779-E3A7-F046-8C43-F22817F7C785}"/>
              </a:ext>
            </a:extLst>
          </p:cNvPr>
          <p:cNvSpPr/>
          <p:nvPr userDrawn="1"/>
        </p:nvSpPr>
        <p:spPr>
          <a:xfrm rot="5400000" flipV="1">
            <a:off x="3055866" y="4602235"/>
            <a:ext cx="1657344" cy="4124928"/>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198948 w 3590365"/>
              <a:gd name="connsiteY11" fmla="*/ 3609669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21868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19691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87319">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196916" y="3887319"/>
                </a:lnTo>
                <a:cubicBezTo>
                  <a:pt x="1197593" y="3790034"/>
                  <a:pt x="1198271" y="3706954"/>
                  <a:pt x="1198948" y="3609669"/>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21">
            <a:extLst>
              <a:ext uri="{FF2B5EF4-FFF2-40B4-BE49-F238E27FC236}">
                <a16:creationId xmlns:a16="http://schemas.microsoft.com/office/drawing/2014/main" id="{500D39C2-BF73-7040-BF53-60F3D8CC87F0}"/>
              </a:ext>
            </a:extLst>
          </p:cNvPr>
          <p:cNvSpPr>
            <a:spLocks noGrp="1"/>
          </p:cNvSpPr>
          <p:nvPr>
            <p:ph type="body" sz="quarter" idx="12"/>
          </p:nvPr>
        </p:nvSpPr>
        <p:spPr>
          <a:xfrm>
            <a:off x="11887294" y="4134972"/>
            <a:ext cx="3207028" cy="3180226"/>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Text Placeholder 21">
            <a:extLst>
              <a:ext uri="{FF2B5EF4-FFF2-40B4-BE49-F238E27FC236}">
                <a16:creationId xmlns:a16="http://schemas.microsoft.com/office/drawing/2014/main" id="{3C8BCEDF-8929-1F46-BB1A-2510C07812C5}"/>
              </a:ext>
            </a:extLst>
          </p:cNvPr>
          <p:cNvSpPr>
            <a:spLocks noGrp="1"/>
          </p:cNvSpPr>
          <p:nvPr>
            <p:ph type="body" sz="quarter" idx="13"/>
          </p:nvPr>
        </p:nvSpPr>
        <p:spPr>
          <a:xfrm>
            <a:off x="1815446" y="5842749"/>
            <a:ext cx="3845765" cy="1657344"/>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9663612"/>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chart 5">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CDAE1-4645-D941-8B83-97003EAA1866}"/>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3" name="Text Placeholder 13">
            <a:extLst>
              <a:ext uri="{FF2B5EF4-FFF2-40B4-BE49-F238E27FC236}">
                <a16:creationId xmlns:a16="http://schemas.microsoft.com/office/drawing/2014/main" id="{B9575D16-8DB9-7641-9220-64EB0B390901}"/>
              </a:ext>
            </a:extLst>
          </p:cNvPr>
          <p:cNvSpPr>
            <a:spLocks noGrp="1"/>
          </p:cNvSpPr>
          <p:nvPr>
            <p:ph type="body" sz="quarter" idx="22"/>
          </p:nvPr>
        </p:nvSpPr>
        <p:spPr>
          <a:xfrm>
            <a:off x="524436" y="3606488"/>
            <a:ext cx="4356846" cy="2780865"/>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3">
            <a:extLst>
              <a:ext uri="{FF2B5EF4-FFF2-40B4-BE49-F238E27FC236}">
                <a16:creationId xmlns:a16="http://schemas.microsoft.com/office/drawing/2014/main" id="{79C8E0AF-5523-9642-B57D-BF3D867076A9}"/>
              </a:ext>
            </a:extLst>
          </p:cNvPr>
          <p:cNvSpPr>
            <a:spLocks noGrp="1"/>
          </p:cNvSpPr>
          <p:nvPr>
            <p:ph type="body" sz="quarter" idx="23" hasCustomPrompt="1"/>
          </p:nvPr>
        </p:nvSpPr>
        <p:spPr>
          <a:xfrm>
            <a:off x="2432859" y="333648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l</a:t>
            </a:r>
            <a:endParaRPr lang="en-US" dirty="0"/>
          </a:p>
        </p:txBody>
      </p:sp>
      <p:sp>
        <p:nvSpPr>
          <p:cNvPr id="7" name="Content Placeholder 2">
            <a:extLst>
              <a:ext uri="{FF2B5EF4-FFF2-40B4-BE49-F238E27FC236}">
                <a16:creationId xmlns:a16="http://schemas.microsoft.com/office/drawing/2014/main" id="{0AAB4140-2E23-6E49-B87A-49E677F1C92A}"/>
              </a:ext>
            </a:extLst>
          </p:cNvPr>
          <p:cNvSpPr>
            <a:spLocks noGrp="1"/>
          </p:cNvSpPr>
          <p:nvPr>
            <p:ph idx="1"/>
          </p:nvPr>
        </p:nvSpPr>
        <p:spPr>
          <a:xfrm>
            <a:off x="436418" y="1532755"/>
            <a:ext cx="5507182" cy="127767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07066325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B9CE-C608-459E-B677-B8B39504029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115C72A-5F83-457F-919D-8B7EB732D1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C022DC5-9224-43C0-B47E-9D54F0295AC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055B5A5-A174-4A9D-A3E5-6D7F4BF220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6691C5-F487-435F-BD10-D06416FDA611}"/>
              </a:ext>
            </a:extLst>
          </p:cNvPr>
          <p:cNvSpPr>
            <a:spLocks noGrp="1"/>
          </p:cNvSpPr>
          <p:nvPr>
            <p:ph type="sldNum" sz="quarter" idx="12"/>
          </p:nvPr>
        </p:nvSpPr>
        <p:spPr/>
        <p:txBody>
          <a:body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CB1DC61A-659C-4EEF-9D9A-F49A3C1151E6}"/>
              </a:ext>
            </a:extLst>
          </p:cNvPr>
          <p:cNvSpPr>
            <a:spLocks noChangeArrowheads="1"/>
          </p:cNvSpPr>
          <p:nvPr userDrawn="1"/>
        </p:nvSpPr>
        <p:spPr bwMode="auto">
          <a:xfrm>
            <a:off x="2" y="0"/>
            <a:ext cx="16257588" cy="915246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effectLst/>
        </p:spPr>
        <p:txBody>
          <a:bodyPr vert="horz" wrap="square" lIns="48768" tIns="48768" rIns="48768" bIns="48768" numCol="1" anchor="t" anchorCtr="0" compatLnSpc="1">
            <a:prstTxWarp prst="textNoShape">
              <a:avLst/>
            </a:prstTxWarp>
          </a:bodyPr>
          <a:lstStyle/>
          <a:p>
            <a:endParaRPr lang="en-GB" sz="2400"/>
          </a:p>
        </p:txBody>
      </p:sp>
    </p:spTree>
    <p:extLst>
      <p:ext uri="{BB962C8B-B14F-4D97-AF65-F5344CB8AC3E}">
        <p14:creationId xmlns:p14="http://schemas.microsoft.com/office/powerpoint/2010/main" val="16645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F14B-F82F-490B-9309-FB5FCD381AA0}"/>
              </a:ext>
            </a:extLst>
          </p:cNvPr>
          <p:cNvSpPr>
            <a:spLocks noGrp="1"/>
          </p:cNvSpPr>
          <p:nvPr>
            <p:ph type="title"/>
          </p:nvPr>
        </p:nvSpPr>
        <p:spPr>
          <a:xfrm>
            <a:off x="1109242" y="2279652"/>
            <a:ext cx="14022170" cy="3803649"/>
          </a:xfrm>
        </p:spPr>
        <p:txBody>
          <a:bodyPr anchor="b"/>
          <a:lstStyle>
            <a:lvl1pPr>
              <a:defRPr sz="8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5F2CB7C9-50D6-41EB-B4B1-3B09970068A3}"/>
              </a:ext>
            </a:extLst>
          </p:cNvPr>
          <p:cNvSpPr>
            <a:spLocks noGrp="1"/>
          </p:cNvSpPr>
          <p:nvPr>
            <p:ph type="body" idx="1"/>
          </p:nvPr>
        </p:nvSpPr>
        <p:spPr>
          <a:xfrm>
            <a:off x="1109242" y="6119285"/>
            <a:ext cx="1402217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0173B-AE31-4464-AFDE-BCDE88E1BA5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20518098-B81F-4D57-9289-D02E4F7A6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D7D315-076F-4D52-ADAE-F933F63EDD8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88641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BF4F9-1ABA-454C-BB1A-069CEA6FBC2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560A38E-B64E-4CC8-9E35-2119E3318889}"/>
              </a:ext>
            </a:extLst>
          </p:cNvPr>
          <p:cNvSpPr>
            <a:spLocks noGrp="1"/>
          </p:cNvSpPr>
          <p:nvPr>
            <p:ph sz="half" idx="1"/>
          </p:nvPr>
        </p:nvSpPr>
        <p:spPr>
          <a:xfrm>
            <a:off x="1117709"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C6151B9D-FC33-448A-9780-B6A46354B4F8}"/>
              </a:ext>
            </a:extLst>
          </p:cNvPr>
          <p:cNvSpPr>
            <a:spLocks noGrp="1"/>
          </p:cNvSpPr>
          <p:nvPr>
            <p:ph sz="half" idx="2"/>
          </p:nvPr>
        </p:nvSpPr>
        <p:spPr>
          <a:xfrm>
            <a:off x="8230404"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BDACF82-3EBB-4F58-8513-8D79CACDB714}"/>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D9A8447-FA50-40DE-909F-1149E0FDD9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8D381F-9050-446D-9A58-1D6F9F204FB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124568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8345-A068-490D-B6E3-5BBCDCA2BF54}"/>
              </a:ext>
            </a:extLst>
          </p:cNvPr>
          <p:cNvSpPr>
            <a:spLocks noGrp="1"/>
          </p:cNvSpPr>
          <p:nvPr>
            <p:ph type="title"/>
          </p:nvPr>
        </p:nvSpPr>
        <p:spPr>
          <a:xfrm>
            <a:off x="1119827" y="486834"/>
            <a:ext cx="14022170" cy="1767417"/>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D03CA56-DDD4-4AEF-B7F6-5D1B4CCA3573}"/>
              </a:ext>
            </a:extLst>
          </p:cNvPr>
          <p:cNvSpPr>
            <a:spLocks noGrp="1"/>
          </p:cNvSpPr>
          <p:nvPr>
            <p:ph type="body" idx="1"/>
          </p:nvPr>
        </p:nvSpPr>
        <p:spPr>
          <a:xfrm>
            <a:off x="1119827" y="2241551"/>
            <a:ext cx="6877721"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79E11F85-D5CA-480D-AC26-1669511A7583}"/>
              </a:ext>
            </a:extLst>
          </p:cNvPr>
          <p:cNvSpPr>
            <a:spLocks noGrp="1"/>
          </p:cNvSpPr>
          <p:nvPr>
            <p:ph sz="half" idx="2"/>
          </p:nvPr>
        </p:nvSpPr>
        <p:spPr>
          <a:xfrm>
            <a:off x="1119827" y="3340100"/>
            <a:ext cx="6877721"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E3DB95C6-DAF4-48E5-B6DB-078C01631308}"/>
              </a:ext>
            </a:extLst>
          </p:cNvPr>
          <p:cNvSpPr>
            <a:spLocks noGrp="1"/>
          </p:cNvSpPr>
          <p:nvPr>
            <p:ph type="body" sz="quarter" idx="3"/>
          </p:nvPr>
        </p:nvSpPr>
        <p:spPr>
          <a:xfrm>
            <a:off x="8230404" y="2241551"/>
            <a:ext cx="6911592"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D7E65144-1211-4EBF-8123-9B9AA8CC8B93}"/>
              </a:ext>
            </a:extLst>
          </p:cNvPr>
          <p:cNvSpPr>
            <a:spLocks noGrp="1"/>
          </p:cNvSpPr>
          <p:nvPr>
            <p:ph sz="quarter" idx="4"/>
          </p:nvPr>
        </p:nvSpPr>
        <p:spPr>
          <a:xfrm>
            <a:off x="8230404" y="3340100"/>
            <a:ext cx="6911592"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4EDFAEE-97A3-499C-856C-B8EE249039F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8" name="Footer Placeholder 7">
            <a:extLst>
              <a:ext uri="{FF2B5EF4-FFF2-40B4-BE49-F238E27FC236}">
                <a16:creationId xmlns:a16="http://schemas.microsoft.com/office/drawing/2014/main" id="{3936AE9A-2B11-480C-8973-524BE83015E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614B0B-8B07-4170-9EB9-746F346D0FCC}"/>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53247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1062E-B347-4A86-A23F-DF3466EF4BD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378F542-34A8-4F63-A621-C642D29361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4" name="Footer Placeholder 3">
            <a:extLst>
              <a:ext uri="{FF2B5EF4-FFF2-40B4-BE49-F238E27FC236}">
                <a16:creationId xmlns:a16="http://schemas.microsoft.com/office/drawing/2014/main" id="{B73ECA1F-DC2F-4427-9747-C79B1A458BE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029106-1824-4BEF-B308-0CA53192367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3432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E524A3-8D40-4858-8CB0-6BD5D928FE85}"/>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3" name="Footer Placeholder 2">
            <a:extLst>
              <a:ext uri="{FF2B5EF4-FFF2-40B4-BE49-F238E27FC236}">
                <a16:creationId xmlns:a16="http://schemas.microsoft.com/office/drawing/2014/main" id="{78579109-C65A-41D8-83E7-9A9FB01765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C9AA2F1-9C77-40BA-A1C8-3E1C8584985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20557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FFA9-C9AC-417E-9E36-D622248C9CEA}"/>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4747429-ECB5-4502-A40A-6D49C44A0E4A}"/>
              </a:ext>
            </a:extLst>
          </p:cNvPr>
          <p:cNvSpPr>
            <a:spLocks noGrp="1"/>
          </p:cNvSpPr>
          <p:nvPr>
            <p:ph idx="1"/>
          </p:nvPr>
        </p:nvSpPr>
        <p:spPr>
          <a:xfrm>
            <a:off x="6911592" y="1316567"/>
            <a:ext cx="8230404"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88079CB-7986-4D21-A29C-146AAD1B74DC}"/>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2E7EDB33-A1EA-45D2-8C5C-3A36FE1BED50}"/>
              </a:ext>
            </a:extLst>
          </p:cNvPr>
          <p:cNvSpPr>
            <a:spLocks noGrp="1"/>
          </p:cNvSpPr>
          <p:nvPr>
            <p:ph type="dt" sz="half" idx="10"/>
          </p:nvPr>
        </p:nvSpPr>
        <p:spPr/>
        <p:txBody>
          <a:bodyPr/>
          <a:lstStyle/>
          <a:p>
            <a:fld id="{0ADEB5C7-23AA-754E-9A6B-CE555A4CB63B}" type="datetime1">
              <a:rPr lang="en-GB" smtClean="0"/>
              <a:t>11/03/2022</a:t>
            </a:fld>
            <a:endParaRPr lang="en-US"/>
          </a:p>
        </p:txBody>
      </p:sp>
      <p:sp>
        <p:nvSpPr>
          <p:cNvPr id="6" name="Footer Placeholder 5">
            <a:extLst>
              <a:ext uri="{FF2B5EF4-FFF2-40B4-BE49-F238E27FC236}">
                <a16:creationId xmlns:a16="http://schemas.microsoft.com/office/drawing/2014/main" id="{75C93285-08A2-4986-B28B-35C86D410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85C0B0-9915-4C65-AAF3-59B0B3B2CC65}"/>
              </a:ext>
            </a:extLst>
          </p:cNvPr>
          <p:cNvSpPr>
            <a:spLocks noGrp="1"/>
          </p:cNvSpPr>
          <p:nvPr>
            <p:ph type="sldNum" sz="quarter" idx="12"/>
          </p:nvPr>
        </p:nvSpPr>
        <p:spPr/>
        <p:txBody>
          <a:bodyPr/>
          <a:lstStyle/>
          <a:p>
            <a:fld id="{B611DB40-893A-0844-9539-DE81D035BA5B}" type="slidenum">
              <a:rPr lang="en-US" smtClean="0"/>
              <a:t>‹#›</a:t>
            </a:fld>
            <a:endParaRPr lang="en-US"/>
          </a:p>
        </p:txBody>
      </p:sp>
    </p:spTree>
    <p:extLst>
      <p:ext uri="{BB962C8B-B14F-4D97-AF65-F5344CB8AC3E}">
        <p14:creationId xmlns:p14="http://schemas.microsoft.com/office/powerpoint/2010/main" val="15780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6643-2C5B-4391-B1B7-CF1644572BBB}"/>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138FCE9-83C2-4CA8-8AD7-332706657833}"/>
              </a:ext>
            </a:extLst>
          </p:cNvPr>
          <p:cNvSpPr>
            <a:spLocks noGrp="1"/>
          </p:cNvSpPr>
          <p:nvPr>
            <p:ph type="pic" idx="1"/>
          </p:nvPr>
        </p:nvSpPr>
        <p:spPr>
          <a:xfrm>
            <a:off x="6911592" y="1316567"/>
            <a:ext cx="8230404" cy="64981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IE"/>
          </a:p>
        </p:txBody>
      </p:sp>
      <p:sp>
        <p:nvSpPr>
          <p:cNvPr id="4" name="Text Placeholder 3">
            <a:extLst>
              <a:ext uri="{FF2B5EF4-FFF2-40B4-BE49-F238E27FC236}">
                <a16:creationId xmlns:a16="http://schemas.microsoft.com/office/drawing/2014/main" id="{3FDD75BB-532B-4653-B653-60040C41FDF3}"/>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3F765AF9-6D90-4697-A26E-66C1C51B399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4F97784-934C-439E-B287-B224418337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E53427-E4D4-4E2C-B720-D27A029BC79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50064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F09D47-88D8-4DC3-8C7B-BCD0D3F1BF72}"/>
              </a:ext>
            </a:extLst>
          </p:cNvPr>
          <p:cNvSpPr>
            <a:spLocks noGrp="1"/>
          </p:cNvSpPr>
          <p:nvPr>
            <p:ph type="title"/>
          </p:nvPr>
        </p:nvSpPr>
        <p:spPr>
          <a:xfrm>
            <a:off x="1117709" y="486834"/>
            <a:ext cx="14022170" cy="1767417"/>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CE81CE-D384-4ACC-9DBD-809FF2E4C2BA}"/>
              </a:ext>
            </a:extLst>
          </p:cNvPr>
          <p:cNvSpPr>
            <a:spLocks noGrp="1"/>
          </p:cNvSpPr>
          <p:nvPr>
            <p:ph type="body" idx="1"/>
          </p:nvPr>
        </p:nvSpPr>
        <p:spPr>
          <a:xfrm>
            <a:off x="1117709" y="2434167"/>
            <a:ext cx="1402217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EAA63D9-5960-49F7-8E94-383BE00C52C1}"/>
              </a:ext>
            </a:extLst>
          </p:cNvPr>
          <p:cNvSpPr>
            <a:spLocks noGrp="1"/>
          </p:cNvSpPr>
          <p:nvPr>
            <p:ph type="dt" sz="half" idx="2"/>
          </p:nvPr>
        </p:nvSpPr>
        <p:spPr>
          <a:xfrm>
            <a:off x="1117709" y="8475134"/>
            <a:ext cx="3657957"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355C3FEE-CCDF-439B-A50F-CF19417FF10B}"/>
              </a:ext>
            </a:extLst>
          </p:cNvPr>
          <p:cNvSpPr>
            <a:spLocks noGrp="1"/>
          </p:cNvSpPr>
          <p:nvPr>
            <p:ph type="ftr" sz="quarter" idx="3"/>
          </p:nvPr>
        </p:nvSpPr>
        <p:spPr>
          <a:xfrm>
            <a:off x="5385326" y="8475134"/>
            <a:ext cx="5486936"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CB892F8-4EF8-4FDE-BD4F-757C194702DC}"/>
              </a:ext>
            </a:extLst>
          </p:cNvPr>
          <p:cNvSpPr>
            <a:spLocks noGrp="1"/>
          </p:cNvSpPr>
          <p:nvPr>
            <p:ph type="sldNum" sz="quarter" idx="4"/>
          </p:nvPr>
        </p:nvSpPr>
        <p:spPr>
          <a:xfrm>
            <a:off x="11481922" y="8475134"/>
            <a:ext cx="3657957"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A956A73A-6681-BA4F-999E-9FCE966765DF}" type="slidenum">
              <a:rPr lang="en-US" smtClean="0"/>
              <a:pPr/>
              <a:t>‹#›</a:t>
            </a:fld>
            <a:endParaRPr lang="en-US" dirty="0"/>
          </a:p>
        </p:txBody>
      </p:sp>
      <p:pic>
        <p:nvPicPr>
          <p:cNvPr id="7" name="Picture 4" descr="https://censusatschool.ie/wp-content/uploads/2019/09/logo-aps.png">
            <a:extLst>
              <a:ext uri="{FF2B5EF4-FFF2-40B4-BE49-F238E27FC236}">
                <a16:creationId xmlns:a16="http://schemas.microsoft.com/office/drawing/2014/main" id="{F61DBC48-67FC-4C02-8A29-68327D0130D7}"/>
              </a:ext>
            </a:extLst>
          </p:cNvPr>
          <p:cNvPicPr>
            <a:picLocks noChangeAspect="1" noChangeArrowheads="1"/>
          </p:cNvPicPr>
          <p:nvPr userDrawn="1"/>
        </p:nvPicPr>
        <p:blipFill>
          <a:blip r:embed="rId21">
            <a:extLst>
              <a:ext uri="{28A0092B-C50C-407E-A947-70E740481C1C}">
                <a14:useLocalDpi xmlns:a14="http://schemas.microsoft.com/office/drawing/2010/main"/>
              </a:ext>
            </a:extLst>
          </a:blip>
          <a:srcRect/>
          <a:stretch>
            <a:fillRect/>
          </a:stretch>
        </p:blipFill>
        <p:spPr bwMode="auto">
          <a:xfrm>
            <a:off x="622106" y="8367159"/>
            <a:ext cx="18383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19893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51" r:id="rId13"/>
    <p:sldLayoutId id="2147483757" r:id="rId14"/>
    <p:sldLayoutId id="2147483758" r:id="rId15"/>
    <p:sldLayoutId id="2147483759" r:id="rId16"/>
    <p:sldLayoutId id="2147483760" r:id="rId17"/>
    <p:sldLayoutId id="2147483671" r:id="rId18"/>
    <p:sldLayoutId id="2147483673" r:id="rId19"/>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Shape&#10;&#10;Description automatically generated with medium confidence">
            <a:extLst>
              <a:ext uri="{FF2B5EF4-FFF2-40B4-BE49-F238E27FC236}">
                <a16:creationId xmlns:a16="http://schemas.microsoft.com/office/drawing/2014/main" id="{89657C51-297B-4AEF-9002-6D588482A55E}"/>
              </a:ext>
            </a:extLst>
          </p:cNvPr>
          <p:cNvPicPr>
            <a:picLocks noChangeAspect="1"/>
          </p:cNvPicPr>
          <p:nvPr/>
        </p:nvPicPr>
        <p:blipFill>
          <a:blip r:embed="rId3"/>
          <a:stretch>
            <a:fillRect/>
          </a:stretch>
        </p:blipFill>
        <p:spPr>
          <a:xfrm>
            <a:off x="0" y="-447"/>
            <a:ext cx="16257588" cy="9144893"/>
          </a:xfrm>
          <a:prstGeom prst="rect">
            <a:avLst/>
          </a:prstGeom>
        </p:spPr>
      </p:pic>
      <p:sp>
        <p:nvSpPr>
          <p:cNvPr id="7" name="TextBox 6">
            <a:extLst>
              <a:ext uri="{FF2B5EF4-FFF2-40B4-BE49-F238E27FC236}">
                <a16:creationId xmlns:a16="http://schemas.microsoft.com/office/drawing/2014/main" id="{CEE53436-1AEC-4FA3-8E25-90CC364B21BD}"/>
              </a:ext>
            </a:extLst>
          </p:cNvPr>
          <p:cNvSpPr txBox="1"/>
          <p:nvPr/>
        </p:nvSpPr>
        <p:spPr>
          <a:xfrm>
            <a:off x="3300983" y="5641451"/>
            <a:ext cx="10550769" cy="1446550"/>
          </a:xfrm>
          <a:prstGeom prst="rect">
            <a:avLst/>
          </a:prstGeom>
          <a:noFill/>
        </p:spPr>
        <p:txBody>
          <a:bodyPr wrap="square" rtlCol="0">
            <a:spAutoFit/>
          </a:bodyPr>
          <a:lstStyle/>
          <a:p>
            <a:r>
              <a:rPr lang="en-IE" sz="4400" dirty="0">
                <a:solidFill>
                  <a:srgbClr val="384168"/>
                </a:solidFill>
              </a:rPr>
              <a:t>Census Post-Primary Geography Resources</a:t>
            </a:r>
            <a:endParaRPr lang="en-US" sz="4400" dirty="0">
              <a:solidFill>
                <a:srgbClr val="384168"/>
              </a:solidFill>
            </a:endParaRPr>
          </a:p>
          <a:p>
            <a:endParaRPr lang="en-IE" sz="4400" dirty="0">
              <a:solidFill>
                <a:srgbClr val="384168"/>
              </a:solidFill>
            </a:endParaRPr>
          </a:p>
        </p:txBody>
      </p:sp>
      <p:sp>
        <p:nvSpPr>
          <p:cNvPr id="8" name="TextBox 7">
            <a:extLst>
              <a:ext uri="{FF2B5EF4-FFF2-40B4-BE49-F238E27FC236}">
                <a16:creationId xmlns:a16="http://schemas.microsoft.com/office/drawing/2014/main" id="{09C7C1D2-8BFA-4394-B8FD-7A1431D29FB5}"/>
              </a:ext>
            </a:extLst>
          </p:cNvPr>
          <p:cNvSpPr txBox="1"/>
          <p:nvPr/>
        </p:nvSpPr>
        <p:spPr>
          <a:xfrm>
            <a:off x="3203917" y="3593739"/>
            <a:ext cx="7842738" cy="1569660"/>
          </a:xfrm>
          <a:prstGeom prst="rect">
            <a:avLst/>
          </a:prstGeom>
          <a:noFill/>
        </p:spPr>
        <p:txBody>
          <a:bodyPr wrap="square" rtlCol="0">
            <a:spAutoFit/>
          </a:bodyPr>
          <a:lstStyle/>
          <a:p>
            <a:r>
              <a:rPr lang="en-US" sz="9600" b="1" dirty="0">
                <a:solidFill>
                  <a:srgbClr val="384168"/>
                </a:solidFill>
                <a:ea typeface="Roboto" panose="02000000000000000000" pitchFamily="2" charset="0"/>
              </a:rPr>
              <a:t>Census 2022</a:t>
            </a:r>
            <a:endParaRPr lang="en-IE" sz="9600" b="1" dirty="0">
              <a:solidFill>
                <a:srgbClr val="384168"/>
              </a:solidFill>
              <a:ea typeface="Roboto" panose="02000000000000000000" pitchFamily="2" charset="0"/>
            </a:endParaRPr>
          </a:p>
        </p:txBody>
      </p:sp>
      <p:pic>
        <p:nvPicPr>
          <p:cNvPr id="10" name="Picture 9" descr="Text&#10;&#10;Description automatically generated with medium confidence">
            <a:extLst>
              <a:ext uri="{FF2B5EF4-FFF2-40B4-BE49-F238E27FC236}">
                <a16:creationId xmlns:a16="http://schemas.microsoft.com/office/drawing/2014/main" id="{8C4082A3-1CD4-46B8-B33B-8423D01AADE8}"/>
              </a:ext>
            </a:extLst>
          </p:cNvPr>
          <p:cNvPicPr>
            <a:picLocks noChangeAspect="1"/>
          </p:cNvPicPr>
          <p:nvPr/>
        </p:nvPicPr>
        <p:blipFill>
          <a:blip r:embed="rId4"/>
          <a:stretch>
            <a:fillRect/>
          </a:stretch>
        </p:blipFill>
        <p:spPr>
          <a:xfrm>
            <a:off x="3240493" y="1071311"/>
            <a:ext cx="2845448" cy="1321101"/>
          </a:xfrm>
          <a:prstGeom prst="rect">
            <a:avLst/>
          </a:prstGeom>
        </p:spPr>
      </p:pic>
    </p:spTree>
    <p:extLst>
      <p:ext uri="{BB962C8B-B14F-4D97-AF65-F5344CB8AC3E}">
        <p14:creationId xmlns:p14="http://schemas.microsoft.com/office/powerpoint/2010/main" val="338555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FBFE25BC-0123-1843-BD6C-4D28CEF5A5A4}"/>
              </a:ext>
            </a:extLst>
          </p:cNvPr>
          <p:cNvSpPr>
            <a:spLocks noGrp="1"/>
          </p:cNvSpPr>
          <p:nvPr>
            <p:ph type="body" sz="quarter" idx="10"/>
          </p:nvPr>
        </p:nvSpPr>
        <p:spPr>
          <a:xfrm>
            <a:off x="8831179" y="2807369"/>
            <a:ext cx="6933430" cy="4799932"/>
          </a:xfrm>
        </p:spPr>
        <p:txBody>
          <a:bodyPr/>
          <a:lstStyle/>
          <a:p>
            <a:pPr marL="609585" lvl="1" indent="0">
              <a:lnSpc>
                <a:spcPts val="6600"/>
              </a:lnSpc>
              <a:spcAft>
                <a:spcPts val="1800"/>
              </a:spcAft>
              <a:buNone/>
            </a:pPr>
            <a:r>
              <a:rPr lang="en-NZ" sz="4000" b="1" dirty="0">
                <a:solidFill>
                  <a:srgbClr val="F6A200"/>
                </a:solidFill>
              </a:rPr>
              <a:t>Lesson 3</a:t>
            </a:r>
          </a:p>
          <a:p>
            <a:pPr marL="609585" lvl="1" indent="0">
              <a:lnSpc>
                <a:spcPts val="6600"/>
              </a:lnSpc>
              <a:spcAft>
                <a:spcPts val="1800"/>
              </a:spcAft>
              <a:buNone/>
            </a:pPr>
            <a:r>
              <a:rPr lang="en-NZ" b="1" dirty="0">
                <a:solidFill>
                  <a:srgbClr val="002060"/>
                </a:solidFill>
              </a:rPr>
              <a:t>What information </a:t>
            </a:r>
            <a:br>
              <a:rPr lang="en-NZ" b="1" dirty="0">
                <a:solidFill>
                  <a:srgbClr val="002060"/>
                </a:solidFill>
              </a:rPr>
            </a:br>
            <a:r>
              <a:rPr lang="en-NZ" b="1" dirty="0">
                <a:solidFill>
                  <a:srgbClr val="002060"/>
                </a:solidFill>
              </a:rPr>
              <a:t>can do!</a:t>
            </a:r>
          </a:p>
          <a:p>
            <a:pPr marL="609585" lvl="1" indent="0">
              <a:lnSpc>
                <a:spcPts val="6600"/>
              </a:lnSpc>
              <a:spcAft>
                <a:spcPts val="1800"/>
              </a:spcAft>
              <a:buNone/>
            </a:pPr>
            <a:endParaRPr lang="en-NZ" b="1" dirty="0"/>
          </a:p>
          <a:p>
            <a:pPr marL="609585" lvl="1" indent="0">
              <a:lnSpc>
                <a:spcPts val="6600"/>
              </a:lnSpc>
              <a:spcAft>
                <a:spcPts val="1800"/>
              </a:spcAft>
              <a:buNone/>
            </a:pPr>
            <a:endParaRPr lang="en-US" b="1" dirty="0"/>
          </a:p>
        </p:txBody>
      </p:sp>
      <p:pic>
        <p:nvPicPr>
          <p:cNvPr id="4" name="Picture 3" descr="A group of people holding papers&#10;&#10;Description automatically generated with low confidence">
            <a:extLst>
              <a:ext uri="{FF2B5EF4-FFF2-40B4-BE49-F238E27FC236}">
                <a16:creationId xmlns:a16="http://schemas.microsoft.com/office/drawing/2014/main" id="{B6EB172B-607D-44EA-8AD8-91192CBD3F5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92080" y="0"/>
            <a:ext cx="13701107" cy="9144000"/>
          </a:xfrm>
          <a:prstGeom prst="rect">
            <a:avLst/>
          </a:prstGeom>
        </p:spPr>
      </p:pic>
    </p:spTree>
    <p:extLst>
      <p:ext uri="{BB962C8B-B14F-4D97-AF65-F5344CB8AC3E}">
        <p14:creationId xmlns:p14="http://schemas.microsoft.com/office/powerpoint/2010/main" val="972621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57D33A40-FCE7-48B7-A803-B4DA420FAC1C}"/>
              </a:ext>
            </a:extLst>
          </p:cNvPr>
          <p:cNvSpPr/>
          <p:nvPr/>
        </p:nvSpPr>
        <p:spPr>
          <a:xfrm>
            <a:off x="520700" y="5163219"/>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a:extLst>
              <a:ext uri="{FF2B5EF4-FFF2-40B4-BE49-F238E27FC236}">
                <a16:creationId xmlns:a16="http://schemas.microsoft.com/office/drawing/2014/main" id="{B1F6D5F5-5AA3-4360-9F15-B3B36A01DBB3}"/>
              </a:ext>
            </a:extLst>
          </p:cNvPr>
          <p:cNvSpPr/>
          <p:nvPr/>
        </p:nvSpPr>
        <p:spPr>
          <a:xfrm>
            <a:off x="3590855" y="5163219"/>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0" name="Rectangle 29">
            <a:extLst>
              <a:ext uri="{FF2B5EF4-FFF2-40B4-BE49-F238E27FC236}">
                <a16:creationId xmlns:a16="http://schemas.microsoft.com/office/drawing/2014/main" id="{848CCE84-A5C9-494F-9079-14EBE25CF447}"/>
              </a:ext>
            </a:extLst>
          </p:cNvPr>
          <p:cNvSpPr/>
          <p:nvPr/>
        </p:nvSpPr>
        <p:spPr>
          <a:xfrm>
            <a:off x="6661010" y="5163219"/>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a:extLst>
              <a:ext uri="{FF2B5EF4-FFF2-40B4-BE49-F238E27FC236}">
                <a16:creationId xmlns:a16="http://schemas.microsoft.com/office/drawing/2014/main" id="{5C4E32ED-2E58-4524-B983-6FCB39B1B724}"/>
              </a:ext>
            </a:extLst>
          </p:cNvPr>
          <p:cNvSpPr/>
          <p:nvPr/>
        </p:nvSpPr>
        <p:spPr>
          <a:xfrm>
            <a:off x="9731165" y="5163219"/>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a:extLst>
              <a:ext uri="{FF2B5EF4-FFF2-40B4-BE49-F238E27FC236}">
                <a16:creationId xmlns:a16="http://schemas.microsoft.com/office/drawing/2014/main" id="{22F6C714-ABFA-4542-917A-408027AC578B}"/>
              </a:ext>
            </a:extLst>
          </p:cNvPr>
          <p:cNvSpPr/>
          <p:nvPr/>
        </p:nvSpPr>
        <p:spPr>
          <a:xfrm>
            <a:off x="12801320" y="5163219"/>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a:extLst>
              <a:ext uri="{FF2B5EF4-FFF2-40B4-BE49-F238E27FC236}">
                <a16:creationId xmlns:a16="http://schemas.microsoft.com/office/drawing/2014/main" id="{22BFA615-8891-4CAB-8CD2-051F1F9AF9C1}"/>
              </a:ext>
            </a:extLst>
          </p:cNvPr>
          <p:cNvSpPr/>
          <p:nvPr/>
        </p:nvSpPr>
        <p:spPr>
          <a:xfrm>
            <a:off x="520700" y="2465052"/>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a:extLst>
              <a:ext uri="{FF2B5EF4-FFF2-40B4-BE49-F238E27FC236}">
                <a16:creationId xmlns:a16="http://schemas.microsoft.com/office/drawing/2014/main" id="{71BF6C78-DCA4-4947-83D9-6352992F9B82}"/>
              </a:ext>
            </a:extLst>
          </p:cNvPr>
          <p:cNvSpPr/>
          <p:nvPr/>
        </p:nvSpPr>
        <p:spPr>
          <a:xfrm>
            <a:off x="3590855" y="2465052"/>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5" name="Rectangle 24">
            <a:extLst>
              <a:ext uri="{FF2B5EF4-FFF2-40B4-BE49-F238E27FC236}">
                <a16:creationId xmlns:a16="http://schemas.microsoft.com/office/drawing/2014/main" id="{25284ED5-4176-40FC-A8B0-70F94BFEAC13}"/>
              </a:ext>
            </a:extLst>
          </p:cNvPr>
          <p:cNvSpPr/>
          <p:nvPr/>
        </p:nvSpPr>
        <p:spPr>
          <a:xfrm>
            <a:off x="6661010" y="2465052"/>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a:extLst>
              <a:ext uri="{FF2B5EF4-FFF2-40B4-BE49-F238E27FC236}">
                <a16:creationId xmlns:a16="http://schemas.microsoft.com/office/drawing/2014/main" id="{A81BAB52-F054-4179-BDCE-35B826013770}"/>
              </a:ext>
            </a:extLst>
          </p:cNvPr>
          <p:cNvSpPr/>
          <p:nvPr/>
        </p:nvSpPr>
        <p:spPr>
          <a:xfrm>
            <a:off x="9731165" y="2465052"/>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a:extLst>
              <a:ext uri="{FF2B5EF4-FFF2-40B4-BE49-F238E27FC236}">
                <a16:creationId xmlns:a16="http://schemas.microsoft.com/office/drawing/2014/main" id="{51CF4C9D-EDCC-4732-81FF-7E553E70A5DF}"/>
              </a:ext>
            </a:extLst>
          </p:cNvPr>
          <p:cNvSpPr/>
          <p:nvPr/>
        </p:nvSpPr>
        <p:spPr>
          <a:xfrm>
            <a:off x="12801320" y="2465052"/>
            <a:ext cx="2923540" cy="2487948"/>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a:extLst>
              <a:ext uri="{FF2B5EF4-FFF2-40B4-BE49-F238E27FC236}">
                <a16:creationId xmlns:a16="http://schemas.microsoft.com/office/drawing/2014/main" id="{5D8E22EB-F582-8040-95DF-92609800A5D7}"/>
              </a:ext>
            </a:extLst>
          </p:cNvPr>
          <p:cNvSpPr>
            <a:spLocks noGrp="1"/>
          </p:cNvSpPr>
          <p:nvPr>
            <p:ph type="title"/>
          </p:nvPr>
        </p:nvSpPr>
        <p:spPr/>
        <p:txBody>
          <a:bodyPr>
            <a:noAutofit/>
          </a:bodyPr>
          <a:lstStyle/>
          <a:p>
            <a:r>
              <a:rPr lang="en-NZ" sz="5400" b="1" dirty="0">
                <a:solidFill>
                  <a:srgbClr val="002060"/>
                </a:solidFill>
                <a:latin typeface="+mn-lt"/>
              </a:rPr>
              <a:t>What kind of information does the census collect?</a:t>
            </a:r>
            <a:br>
              <a:rPr lang="en-NZ" sz="5400" b="1" dirty="0">
                <a:solidFill>
                  <a:srgbClr val="002060"/>
                </a:solidFill>
                <a:latin typeface="+mn-lt"/>
              </a:rPr>
            </a:br>
            <a:endParaRPr lang="en-US" sz="5400" b="1" dirty="0">
              <a:solidFill>
                <a:srgbClr val="002060"/>
              </a:solidFill>
              <a:latin typeface="+mn-lt"/>
            </a:endParaRPr>
          </a:p>
        </p:txBody>
      </p:sp>
      <p:sp>
        <p:nvSpPr>
          <p:cNvPr id="3" name="Text Placeholder 2">
            <a:extLst>
              <a:ext uri="{FF2B5EF4-FFF2-40B4-BE49-F238E27FC236}">
                <a16:creationId xmlns:a16="http://schemas.microsoft.com/office/drawing/2014/main" id="{59A3ED31-C22F-5F46-835B-F55D803223BC}"/>
              </a:ext>
            </a:extLst>
          </p:cNvPr>
          <p:cNvSpPr>
            <a:spLocks noGrp="1"/>
          </p:cNvSpPr>
          <p:nvPr>
            <p:ph type="body" sz="quarter" idx="10"/>
          </p:nvPr>
        </p:nvSpPr>
        <p:spPr>
          <a:xfrm>
            <a:off x="520700" y="2465052"/>
            <a:ext cx="2772000" cy="2232000"/>
          </a:xfrm>
          <a:ln>
            <a:noFill/>
          </a:ln>
        </p:spPr>
        <p:txBody>
          <a:bodyPr tIns="180000" rIns="180000" bIns="180000" anchor="ctr">
            <a:normAutofit/>
          </a:bodyPr>
          <a:lstStyle/>
          <a:p>
            <a:pPr marL="0" indent="0" algn="ctr">
              <a:buNone/>
            </a:pPr>
            <a:r>
              <a:rPr lang="en-NZ" sz="3600" dirty="0"/>
              <a:t>Number of people living in the area</a:t>
            </a:r>
          </a:p>
        </p:txBody>
      </p:sp>
      <p:sp>
        <p:nvSpPr>
          <p:cNvPr id="5" name="Text Placeholder 4">
            <a:extLst>
              <a:ext uri="{FF2B5EF4-FFF2-40B4-BE49-F238E27FC236}">
                <a16:creationId xmlns:a16="http://schemas.microsoft.com/office/drawing/2014/main" id="{BC134E9A-C0B1-6344-B839-F50644DC1C55}"/>
              </a:ext>
            </a:extLst>
          </p:cNvPr>
          <p:cNvSpPr>
            <a:spLocks noGrp="1"/>
          </p:cNvSpPr>
          <p:nvPr>
            <p:ph type="body" sz="quarter" idx="16"/>
          </p:nvPr>
        </p:nvSpPr>
        <p:spPr>
          <a:xfrm>
            <a:off x="3626970" y="2465052"/>
            <a:ext cx="2772000" cy="2232000"/>
          </a:xfrm>
          <a:ln>
            <a:noFill/>
          </a:ln>
        </p:spPr>
        <p:txBody>
          <a:bodyPr tIns="180000" rIns="180000" bIns="180000" anchor="ctr">
            <a:normAutofit/>
          </a:bodyPr>
          <a:lstStyle/>
          <a:p>
            <a:pPr marL="0" indent="0" algn="ctr">
              <a:buNone/>
            </a:pPr>
            <a:r>
              <a:rPr lang="en-NZ" sz="3600" dirty="0"/>
              <a:t>Age</a:t>
            </a:r>
          </a:p>
        </p:txBody>
      </p:sp>
      <p:sp>
        <p:nvSpPr>
          <p:cNvPr id="7" name="Text Placeholder 6">
            <a:extLst>
              <a:ext uri="{FF2B5EF4-FFF2-40B4-BE49-F238E27FC236}">
                <a16:creationId xmlns:a16="http://schemas.microsoft.com/office/drawing/2014/main" id="{9AFEFE5E-8916-3048-9C50-7FD211BEF53D}"/>
              </a:ext>
            </a:extLst>
          </p:cNvPr>
          <p:cNvSpPr>
            <a:spLocks noGrp="1"/>
          </p:cNvSpPr>
          <p:nvPr>
            <p:ph type="body" sz="quarter" idx="18"/>
          </p:nvPr>
        </p:nvSpPr>
        <p:spPr>
          <a:xfrm>
            <a:off x="6733241" y="2465052"/>
            <a:ext cx="2772000" cy="2232000"/>
          </a:xfrm>
          <a:ln>
            <a:noFill/>
          </a:ln>
        </p:spPr>
        <p:txBody>
          <a:bodyPr tIns="180000" rIns="180000" bIns="180000" anchor="ctr">
            <a:normAutofit/>
          </a:bodyPr>
          <a:lstStyle/>
          <a:p>
            <a:pPr marL="0" indent="0" algn="ctr">
              <a:buNone/>
            </a:pPr>
            <a:r>
              <a:rPr lang="en-NZ" sz="3600" dirty="0"/>
              <a:t>Sex/Gender</a:t>
            </a:r>
          </a:p>
        </p:txBody>
      </p:sp>
      <p:sp>
        <p:nvSpPr>
          <p:cNvPr id="9" name="Text Placeholder 8">
            <a:extLst>
              <a:ext uri="{FF2B5EF4-FFF2-40B4-BE49-F238E27FC236}">
                <a16:creationId xmlns:a16="http://schemas.microsoft.com/office/drawing/2014/main" id="{2C26D5CB-3F19-7C40-A12E-8172C8A39DE4}"/>
              </a:ext>
            </a:extLst>
          </p:cNvPr>
          <p:cNvSpPr>
            <a:spLocks noGrp="1"/>
          </p:cNvSpPr>
          <p:nvPr>
            <p:ph type="body" sz="quarter" idx="20"/>
          </p:nvPr>
        </p:nvSpPr>
        <p:spPr>
          <a:xfrm>
            <a:off x="9839511" y="2465052"/>
            <a:ext cx="2772000" cy="2232000"/>
          </a:xfrm>
          <a:ln>
            <a:noFill/>
          </a:ln>
        </p:spPr>
        <p:txBody>
          <a:bodyPr tIns="180000" rIns="180000" bIns="180000" anchor="ctr">
            <a:normAutofit/>
          </a:bodyPr>
          <a:lstStyle/>
          <a:p>
            <a:pPr marL="0" indent="0" algn="ctr">
              <a:buNone/>
            </a:pPr>
            <a:r>
              <a:rPr lang="en-NZ" sz="3600" dirty="0"/>
              <a:t>Family or household members</a:t>
            </a:r>
          </a:p>
        </p:txBody>
      </p:sp>
      <p:sp>
        <p:nvSpPr>
          <p:cNvPr id="11" name="Text Placeholder 10">
            <a:extLst>
              <a:ext uri="{FF2B5EF4-FFF2-40B4-BE49-F238E27FC236}">
                <a16:creationId xmlns:a16="http://schemas.microsoft.com/office/drawing/2014/main" id="{6FF131B3-682A-2241-8E94-37CD5DB0F64A}"/>
              </a:ext>
            </a:extLst>
          </p:cNvPr>
          <p:cNvSpPr>
            <a:spLocks noGrp="1"/>
          </p:cNvSpPr>
          <p:nvPr>
            <p:ph type="body" sz="quarter" idx="22"/>
          </p:nvPr>
        </p:nvSpPr>
        <p:spPr>
          <a:xfrm>
            <a:off x="12959229" y="2465052"/>
            <a:ext cx="2772000" cy="2232000"/>
          </a:xfrm>
          <a:ln>
            <a:noFill/>
          </a:ln>
        </p:spPr>
        <p:txBody>
          <a:bodyPr tIns="180000" rIns="180000" bIns="180000" anchor="ctr">
            <a:normAutofit/>
          </a:bodyPr>
          <a:lstStyle/>
          <a:p>
            <a:pPr marL="0" indent="0" algn="ctr">
              <a:buNone/>
            </a:pPr>
            <a:r>
              <a:rPr lang="en-NZ" sz="3600" dirty="0"/>
              <a:t>Employment</a:t>
            </a:r>
          </a:p>
        </p:txBody>
      </p:sp>
      <p:sp>
        <p:nvSpPr>
          <p:cNvPr id="13" name="Text Placeholder 12">
            <a:extLst>
              <a:ext uri="{FF2B5EF4-FFF2-40B4-BE49-F238E27FC236}">
                <a16:creationId xmlns:a16="http://schemas.microsoft.com/office/drawing/2014/main" id="{317EEC05-92CF-554C-8162-5500524AAE5A}"/>
              </a:ext>
            </a:extLst>
          </p:cNvPr>
          <p:cNvSpPr>
            <a:spLocks noGrp="1"/>
          </p:cNvSpPr>
          <p:nvPr>
            <p:ph type="body" sz="quarter" idx="24"/>
          </p:nvPr>
        </p:nvSpPr>
        <p:spPr>
          <a:xfrm>
            <a:off x="520700" y="5315828"/>
            <a:ext cx="2772000" cy="2232000"/>
          </a:xfrm>
          <a:ln>
            <a:noFill/>
          </a:ln>
        </p:spPr>
        <p:txBody>
          <a:bodyPr tIns="180000" rIns="180000" bIns="180000" anchor="ctr">
            <a:normAutofit/>
          </a:bodyPr>
          <a:lstStyle/>
          <a:p>
            <a:pPr marL="0" indent="0" algn="ctr">
              <a:buNone/>
            </a:pPr>
            <a:r>
              <a:rPr lang="en-NZ" sz="3600" dirty="0"/>
              <a:t>Education</a:t>
            </a:r>
          </a:p>
        </p:txBody>
      </p:sp>
      <p:sp>
        <p:nvSpPr>
          <p:cNvPr id="15" name="Text Placeholder 14">
            <a:extLst>
              <a:ext uri="{FF2B5EF4-FFF2-40B4-BE49-F238E27FC236}">
                <a16:creationId xmlns:a16="http://schemas.microsoft.com/office/drawing/2014/main" id="{3A41E321-FE51-0E42-B729-29E53B9797A9}"/>
              </a:ext>
            </a:extLst>
          </p:cNvPr>
          <p:cNvSpPr>
            <a:spLocks noGrp="1"/>
          </p:cNvSpPr>
          <p:nvPr>
            <p:ph type="body" sz="quarter" idx="26"/>
          </p:nvPr>
        </p:nvSpPr>
        <p:spPr>
          <a:xfrm>
            <a:off x="3626970" y="5315828"/>
            <a:ext cx="2772000" cy="2232000"/>
          </a:xfrm>
          <a:ln>
            <a:noFill/>
          </a:ln>
        </p:spPr>
        <p:txBody>
          <a:bodyPr tIns="180000" rIns="180000" bIns="180000" anchor="ctr">
            <a:normAutofit/>
          </a:bodyPr>
          <a:lstStyle/>
          <a:p>
            <a:pPr marL="0" indent="0" algn="ctr">
              <a:buNone/>
            </a:pPr>
            <a:r>
              <a:rPr lang="en-NZ" sz="3600" dirty="0"/>
              <a:t>Ethnicity and nationality</a:t>
            </a:r>
          </a:p>
        </p:txBody>
      </p:sp>
      <p:sp>
        <p:nvSpPr>
          <p:cNvPr id="17" name="Text Placeholder 16">
            <a:extLst>
              <a:ext uri="{FF2B5EF4-FFF2-40B4-BE49-F238E27FC236}">
                <a16:creationId xmlns:a16="http://schemas.microsoft.com/office/drawing/2014/main" id="{50B4AA78-0985-6242-A43D-DFE080E374B4}"/>
              </a:ext>
            </a:extLst>
          </p:cNvPr>
          <p:cNvSpPr>
            <a:spLocks noGrp="1"/>
          </p:cNvSpPr>
          <p:nvPr>
            <p:ph type="body" sz="quarter" idx="28"/>
          </p:nvPr>
        </p:nvSpPr>
        <p:spPr>
          <a:xfrm>
            <a:off x="6733241" y="5315828"/>
            <a:ext cx="2772000" cy="2232000"/>
          </a:xfrm>
          <a:ln>
            <a:noFill/>
          </a:ln>
        </p:spPr>
        <p:txBody>
          <a:bodyPr tIns="180000" rIns="180000" bIns="180000" anchor="ctr">
            <a:normAutofit/>
          </a:bodyPr>
          <a:lstStyle/>
          <a:p>
            <a:pPr marL="0" indent="0" algn="ctr">
              <a:buNone/>
            </a:pPr>
            <a:r>
              <a:rPr lang="en-NZ" sz="3600" dirty="0"/>
              <a:t>Religion</a:t>
            </a:r>
          </a:p>
        </p:txBody>
      </p:sp>
      <p:sp>
        <p:nvSpPr>
          <p:cNvPr id="19" name="Text Placeholder 18">
            <a:extLst>
              <a:ext uri="{FF2B5EF4-FFF2-40B4-BE49-F238E27FC236}">
                <a16:creationId xmlns:a16="http://schemas.microsoft.com/office/drawing/2014/main" id="{27664416-F5CD-AB45-B7E6-2339A6031B07}"/>
              </a:ext>
            </a:extLst>
          </p:cNvPr>
          <p:cNvSpPr>
            <a:spLocks noGrp="1"/>
          </p:cNvSpPr>
          <p:nvPr>
            <p:ph type="body" sz="quarter" idx="30"/>
          </p:nvPr>
        </p:nvSpPr>
        <p:spPr>
          <a:xfrm>
            <a:off x="9839511" y="5315828"/>
            <a:ext cx="2772000" cy="2232000"/>
          </a:xfrm>
          <a:ln>
            <a:noFill/>
          </a:ln>
        </p:spPr>
        <p:txBody>
          <a:bodyPr tIns="180000" rIns="180000" bIns="180000" anchor="ctr">
            <a:normAutofit/>
          </a:bodyPr>
          <a:lstStyle/>
          <a:p>
            <a:pPr marL="0" indent="0" algn="ctr">
              <a:buNone/>
            </a:pPr>
            <a:r>
              <a:rPr lang="en-NZ" sz="3600" dirty="0"/>
              <a:t>Languages spoken</a:t>
            </a:r>
          </a:p>
        </p:txBody>
      </p:sp>
      <p:sp>
        <p:nvSpPr>
          <p:cNvPr id="21" name="Text Placeholder 20">
            <a:extLst>
              <a:ext uri="{FF2B5EF4-FFF2-40B4-BE49-F238E27FC236}">
                <a16:creationId xmlns:a16="http://schemas.microsoft.com/office/drawing/2014/main" id="{EE41E741-81AB-6541-AF1B-E90AEC71F5A9}"/>
              </a:ext>
            </a:extLst>
          </p:cNvPr>
          <p:cNvSpPr>
            <a:spLocks noGrp="1"/>
          </p:cNvSpPr>
          <p:nvPr>
            <p:ph type="body" sz="quarter" idx="32"/>
          </p:nvPr>
        </p:nvSpPr>
        <p:spPr>
          <a:xfrm>
            <a:off x="12959229" y="5315828"/>
            <a:ext cx="2772000" cy="2232000"/>
          </a:xfrm>
          <a:ln>
            <a:noFill/>
          </a:ln>
        </p:spPr>
        <p:txBody>
          <a:bodyPr tIns="180000" rIns="180000" bIns="180000" anchor="ctr">
            <a:normAutofit/>
          </a:bodyPr>
          <a:lstStyle/>
          <a:p>
            <a:pPr marL="0" indent="0" algn="ctr">
              <a:buNone/>
            </a:pPr>
            <a:r>
              <a:rPr lang="en-NZ" sz="3600" dirty="0"/>
              <a:t>How people travel and commute</a:t>
            </a:r>
          </a:p>
        </p:txBody>
      </p:sp>
    </p:spTree>
    <p:extLst>
      <p:ext uri="{BB962C8B-B14F-4D97-AF65-F5344CB8AC3E}">
        <p14:creationId xmlns:p14="http://schemas.microsoft.com/office/powerpoint/2010/main" val="249603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87656-1B56-794A-9A30-26DC118408C5}"/>
              </a:ext>
            </a:extLst>
          </p:cNvPr>
          <p:cNvSpPr>
            <a:spLocks noGrp="1"/>
          </p:cNvSpPr>
          <p:nvPr>
            <p:ph type="title"/>
          </p:nvPr>
        </p:nvSpPr>
        <p:spPr>
          <a:xfrm>
            <a:off x="436417" y="561109"/>
            <a:ext cx="14394008" cy="852056"/>
          </a:xfrm>
          <a:noFill/>
        </p:spPr>
        <p:style>
          <a:lnRef idx="3">
            <a:schemeClr val="lt1"/>
          </a:lnRef>
          <a:fillRef idx="1">
            <a:schemeClr val="accent1"/>
          </a:fillRef>
          <a:effectRef idx="1">
            <a:schemeClr val="accent1"/>
          </a:effectRef>
          <a:fontRef idx="minor">
            <a:schemeClr val="lt1"/>
          </a:fontRef>
        </p:style>
        <p:txBody>
          <a:bodyPr>
            <a:normAutofit fontScale="90000"/>
          </a:bodyPr>
          <a:lstStyle/>
          <a:p>
            <a:r>
              <a:rPr lang="en-NZ" b="1" dirty="0">
                <a:solidFill>
                  <a:srgbClr val="384168"/>
                </a:solidFill>
              </a:rPr>
              <a:t>What kind of census information would be useful?</a:t>
            </a:r>
            <a:endParaRPr lang="en-US" b="1" dirty="0">
              <a:solidFill>
                <a:srgbClr val="384168"/>
              </a:solidFill>
            </a:endParaRPr>
          </a:p>
        </p:txBody>
      </p:sp>
      <p:sp>
        <p:nvSpPr>
          <p:cNvPr id="3" name="Content Placeholder 2">
            <a:extLst>
              <a:ext uri="{FF2B5EF4-FFF2-40B4-BE49-F238E27FC236}">
                <a16:creationId xmlns:a16="http://schemas.microsoft.com/office/drawing/2014/main" id="{E467FB7C-AE64-6747-827B-23B4EF8D1784}"/>
              </a:ext>
            </a:extLst>
          </p:cNvPr>
          <p:cNvSpPr>
            <a:spLocks noGrp="1"/>
          </p:cNvSpPr>
          <p:nvPr>
            <p:ph idx="1"/>
          </p:nvPr>
        </p:nvSpPr>
        <p:spPr>
          <a:xfrm>
            <a:off x="436419" y="2077466"/>
            <a:ext cx="4537025" cy="5059313"/>
          </a:xfrm>
        </p:spPr>
        <p:txBody>
          <a:bodyPr>
            <a:normAutofit fontScale="92500" lnSpcReduction="10000"/>
          </a:bodyPr>
          <a:lstStyle/>
          <a:p>
            <a:pPr marL="0" indent="0">
              <a:buNone/>
            </a:pPr>
            <a:r>
              <a:rPr lang="en-NZ" dirty="0">
                <a:solidFill>
                  <a:srgbClr val="002060"/>
                </a:solidFill>
              </a:rPr>
              <a:t>These organisations want to make plans and improve things </a:t>
            </a:r>
            <a:br>
              <a:rPr lang="en-NZ" dirty="0">
                <a:solidFill>
                  <a:srgbClr val="002060"/>
                </a:solidFill>
              </a:rPr>
            </a:br>
            <a:r>
              <a:rPr lang="en-NZ" dirty="0">
                <a:solidFill>
                  <a:srgbClr val="002060"/>
                </a:solidFill>
              </a:rPr>
              <a:t>in the local area.</a:t>
            </a:r>
          </a:p>
          <a:p>
            <a:pPr algn="just"/>
            <a:endParaRPr lang="en-NZ" dirty="0">
              <a:solidFill>
                <a:srgbClr val="002060"/>
              </a:solidFill>
            </a:endParaRPr>
          </a:p>
          <a:p>
            <a:pPr marL="0" indent="0">
              <a:buNone/>
            </a:pPr>
            <a:r>
              <a:rPr lang="en-NZ" dirty="0">
                <a:solidFill>
                  <a:srgbClr val="002060"/>
                </a:solidFill>
              </a:rPr>
              <a:t>What CSO census information would </a:t>
            </a:r>
            <a:br>
              <a:rPr lang="en-NZ" dirty="0">
                <a:solidFill>
                  <a:srgbClr val="002060"/>
                </a:solidFill>
              </a:rPr>
            </a:br>
            <a:r>
              <a:rPr lang="en-NZ" dirty="0">
                <a:solidFill>
                  <a:srgbClr val="002060"/>
                </a:solidFill>
              </a:rPr>
              <a:t>you tell them to look </a:t>
            </a:r>
            <a:br>
              <a:rPr lang="en-NZ" dirty="0">
                <a:solidFill>
                  <a:srgbClr val="002060"/>
                </a:solidFill>
              </a:rPr>
            </a:br>
            <a:r>
              <a:rPr lang="en-NZ" dirty="0">
                <a:solidFill>
                  <a:srgbClr val="002060"/>
                </a:solidFill>
              </a:rPr>
              <a:t>at to help them make decisions? Why?</a:t>
            </a:r>
          </a:p>
        </p:txBody>
      </p:sp>
      <p:sp>
        <p:nvSpPr>
          <p:cNvPr id="4" name="Text Placeholder 3">
            <a:extLst>
              <a:ext uri="{FF2B5EF4-FFF2-40B4-BE49-F238E27FC236}">
                <a16:creationId xmlns:a16="http://schemas.microsoft.com/office/drawing/2014/main" id="{45D014C4-EF69-9941-ABA6-00AA0DE9264E}"/>
              </a:ext>
            </a:extLst>
          </p:cNvPr>
          <p:cNvSpPr>
            <a:spLocks noGrp="1"/>
          </p:cNvSpPr>
          <p:nvPr>
            <p:ph type="body" sz="quarter" idx="10"/>
          </p:nvPr>
        </p:nvSpPr>
        <p:spPr>
          <a:xfrm rot="20656323">
            <a:off x="10874934" y="2245582"/>
            <a:ext cx="4844678" cy="2124739"/>
          </a:xfrm>
          <a:solidFill>
            <a:srgbClr val="5BC1A5"/>
          </a:solidFill>
          <a:ln>
            <a:noFill/>
          </a:ln>
        </p:spPr>
        <p:txBody>
          <a:bodyPr tIns="360000" rIns="180000" bIns="360000" anchor="ctr">
            <a:normAutofit lnSpcReduction="10000"/>
          </a:bodyPr>
          <a:lstStyle/>
          <a:p>
            <a:pPr marL="0" indent="0">
              <a:buNone/>
            </a:pPr>
            <a:r>
              <a:rPr lang="en-NZ" sz="2400" b="1" dirty="0">
                <a:solidFill>
                  <a:schemeClr val="tx1"/>
                </a:solidFill>
              </a:rPr>
              <a:t>Homes For Everyone</a:t>
            </a:r>
          </a:p>
          <a:p>
            <a:pPr marL="0" lvl="2" indent="0">
              <a:buNone/>
            </a:pPr>
            <a:r>
              <a:rPr lang="en-NZ" sz="2400" dirty="0">
                <a:solidFill>
                  <a:schemeClr val="tx1"/>
                </a:solidFill>
              </a:rPr>
              <a:t>A charity organisation that wants to make sure everyone has a safe place to live </a:t>
            </a:r>
          </a:p>
        </p:txBody>
      </p:sp>
      <p:sp>
        <p:nvSpPr>
          <p:cNvPr id="5" name="Text Placeholder 4">
            <a:extLst>
              <a:ext uri="{FF2B5EF4-FFF2-40B4-BE49-F238E27FC236}">
                <a16:creationId xmlns:a16="http://schemas.microsoft.com/office/drawing/2014/main" id="{253226CB-E482-D540-80FA-1092D0A1F3F1}"/>
              </a:ext>
            </a:extLst>
          </p:cNvPr>
          <p:cNvSpPr>
            <a:spLocks noGrp="1"/>
          </p:cNvSpPr>
          <p:nvPr>
            <p:ph type="body" sz="quarter" idx="11"/>
          </p:nvPr>
        </p:nvSpPr>
        <p:spPr>
          <a:xfrm rot="20659885">
            <a:off x="5025865" y="2396135"/>
            <a:ext cx="5282681" cy="2124739"/>
          </a:xfrm>
          <a:solidFill>
            <a:srgbClr val="5BC1A5"/>
          </a:solidFill>
          <a:ln>
            <a:noFill/>
          </a:ln>
        </p:spPr>
        <p:txBody>
          <a:bodyPr tIns="360000" rIns="180000" bIns="360000" anchor="ctr">
            <a:normAutofit/>
          </a:bodyPr>
          <a:lstStyle/>
          <a:p>
            <a:pPr marL="0" indent="0">
              <a:buNone/>
            </a:pPr>
            <a:r>
              <a:rPr lang="en-NZ" sz="2400" b="1" dirty="0">
                <a:solidFill>
                  <a:schemeClr val="tx1"/>
                </a:solidFill>
              </a:rPr>
              <a:t>The National Transport Authority</a:t>
            </a:r>
          </a:p>
          <a:p>
            <a:pPr marL="0" lvl="2" indent="0">
              <a:buNone/>
            </a:pPr>
            <a:r>
              <a:rPr lang="en-NZ" sz="2400" dirty="0">
                <a:solidFill>
                  <a:schemeClr val="tx1"/>
                </a:solidFill>
              </a:rPr>
              <a:t>The organisation that takes care </a:t>
            </a:r>
            <a:br>
              <a:rPr lang="en-NZ" sz="2400" dirty="0">
                <a:solidFill>
                  <a:schemeClr val="tx1"/>
                </a:solidFill>
              </a:rPr>
            </a:br>
            <a:r>
              <a:rPr lang="en-NZ" sz="2400" dirty="0">
                <a:solidFill>
                  <a:schemeClr val="tx1"/>
                </a:solidFill>
              </a:rPr>
              <a:t>of roads and public transport</a:t>
            </a:r>
          </a:p>
        </p:txBody>
      </p:sp>
      <p:sp>
        <p:nvSpPr>
          <p:cNvPr id="6" name="Text Placeholder 5">
            <a:extLst>
              <a:ext uri="{FF2B5EF4-FFF2-40B4-BE49-F238E27FC236}">
                <a16:creationId xmlns:a16="http://schemas.microsoft.com/office/drawing/2014/main" id="{4C67CAE5-47EE-0B4B-B3F8-DED8EFF62CA4}"/>
              </a:ext>
            </a:extLst>
          </p:cNvPr>
          <p:cNvSpPr>
            <a:spLocks noGrp="1"/>
          </p:cNvSpPr>
          <p:nvPr>
            <p:ph type="body" sz="quarter" idx="12"/>
          </p:nvPr>
        </p:nvSpPr>
        <p:spPr>
          <a:xfrm rot="20714481">
            <a:off x="10874934" y="5520799"/>
            <a:ext cx="4844678" cy="2444106"/>
          </a:xfrm>
          <a:solidFill>
            <a:srgbClr val="5BC1A5"/>
          </a:solidFill>
          <a:ln>
            <a:noFill/>
          </a:ln>
        </p:spPr>
        <p:txBody>
          <a:bodyPr tIns="360000" rIns="180000" bIns="360000" anchor="ctr">
            <a:normAutofit/>
          </a:bodyPr>
          <a:lstStyle/>
          <a:p>
            <a:pPr marL="0" indent="0">
              <a:buNone/>
            </a:pPr>
            <a:r>
              <a:rPr lang="en-NZ" sz="2400" b="1" dirty="0">
                <a:solidFill>
                  <a:schemeClr val="tx1"/>
                </a:solidFill>
              </a:rPr>
              <a:t>A new local hospital - HSE</a:t>
            </a:r>
          </a:p>
          <a:p>
            <a:pPr marL="0" lvl="2" indent="0">
              <a:buNone/>
            </a:pPr>
            <a:r>
              <a:rPr lang="en-NZ" sz="2400" dirty="0">
                <a:solidFill>
                  <a:schemeClr val="tx1"/>
                </a:solidFill>
              </a:rPr>
              <a:t>The hospital aims to provide the right kind of healthcare for all the nearby residents</a:t>
            </a:r>
          </a:p>
        </p:txBody>
      </p:sp>
      <p:sp>
        <p:nvSpPr>
          <p:cNvPr id="7" name="Text Placeholder 6">
            <a:extLst>
              <a:ext uri="{FF2B5EF4-FFF2-40B4-BE49-F238E27FC236}">
                <a16:creationId xmlns:a16="http://schemas.microsoft.com/office/drawing/2014/main" id="{B6123AA5-F47B-1747-8632-ABFCE25A51D0}"/>
              </a:ext>
            </a:extLst>
          </p:cNvPr>
          <p:cNvSpPr>
            <a:spLocks noGrp="1"/>
          </p:cNvSpPr>
          <p:nvPr>
            <p:ph type="body" sz="quarter" idx="13"/>
          </p:nvPr>
        </p:nvSpPr>
        <p:spPr>
          <a:xfrm rot="20688857">
            <a:off x="4890141" y="5649271"/>
            <a:ext cx="5381001" cy="2444106"/>
          </a:xfrm>
          <a:solidFill>
            <a:srgbClr val="5BC1A5"/>
          </a:solidFill>
          <a:ln>
            <a:noFill/>
          </a:ln>
        </p:spPr>
        <p:txBody>
          <a:bodyPr tIns="360000" rIns="180000" bIns="360000" anchor="ctr">
            <a:normAutofit lnSpcReduction="10000"/>
          </a:bodyPr>
          <a:lstStyle/>
          <a:p>
            <a:pPr marL="0" indent="0">
              <a:buNone/>
            </a:pPr>
            <a:r>
              <a:rPr lang="en-NZ" sz="2400" b="1" dirty="0">
                <a:solidFill>
                  <a:schemeClr val="tx1"/>
                </a:solidFill>
              </a:rPr>
              <a:t>The cultural events committee – Arts Council</a:t>
            </a:r>
          </a:p>
          <a:p>
            <a:pPr marL="0" lvl="2" indent="0">
              <a:buNone/>
            </a:pPr>
            <a:r>
              <a:rPr lang="en-NZ" sz="2400" dirty="0">
                <a:solidFill>
                  <a:schemeClr val="tx1"/>
                </a:solidFill>
              </a:rPr>
              <a:t>A group that organises festivals, concerts, museums, art exhibitions and other events in your area</a:t>
            </a:r>
          </a:p>
        </p:txBody>
      </p:sp>
    </p:spTree>
    <p:extLst>
      <p:ext uri="{BB962C8B-B14F-4D97-AF65-F5344CB8AC3E}">
        <p14:creationId xmlns:p14="http://schemas.microsoft.com/office/powerpoint/2010/main" val="1214711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person holding a flag&#10;&#10;Description automatically generated with medium confidence">
            <a:extLst>
              <a:ext uri="{FF2B5EF4-FFF2-40B4-BE49-F238E27FC236}">
                <a16:creationId xmlns:a16="http://schemas.microsoft.com/office/drawing/2014/main" id="{BD817E59-ECCC-4480-8E33-944164E681A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0880" y="0"/>
            <a:ext cx="13716000" cy="9144000"/>
          </a:xfrm>
          <a:prstGeom prst="rect">
            <a:avLst/>
          </a:prstGeom>
        </p:spPr>
      </p:pic>
      <p:sp>
        <p:nvSpPr>
          <p:cNvPr id="2" name="Title 1">
            <a:extLst>
              <a:ext uri="{FF2B5EF4-FFF2-40B4-BE49-F238E27FC236}">
                <a16:creationId xmlns:a16="http://schemas.microsoft.com/office/drawing/2014/main" id="{0B458CDD-B21F-FC4E-89F4-D0AE71B540DA}"/>
              </a:ext>
            </a:extLst>
          </p:cNvPr>
          <p:cNvSpPr>
            <a:spLocks noGrp="1"/>
          </p:cNvSpPr>
          <p:nvPr>
            <p:ph type="title"/>
          </p:nvPr>
        </p:nvSpPr>
        <p:spPr>
          <a:xfrm>
            <a:off x="436418" y="561108"/>
            <a:ext cx="5239662" cy="2243052"/>
          </a:xfrm>
          <a:noFill/>
        </p:spPr>
        <p:style>
          <a:lnRef idx="3">
            <a:schemeClr val="lt1"/>
          </a:lnRef>
          <a:fillRef idx="1">
            <a:schemeClr val="accent1"/>
          </a:fillRef>
          <a:effectRef idx="1">
            <a:schemeClr val="accent1"/>
          </a:effectRef>
          <a:fontRef idx="minor">
            <a:schemeClr val="lt1"/>
          </a:fontRef>
        </p:style>
        <p:txBody>
          <a:bodyPr>
            <a:normAutofit fontScale="90000"/>
          </a:bodyPr>
          <a:lstStyle/>
          <a:p>
            <a:r>
              <a:rPr lang="en-NZ" b="1" dirty="0">
                <a:solidFill>
                  <a:srgbClr val="384168"/>
                </a:solidFill>
              </a:rPr>
              <a:t>What if we didn’t </a:t>
            </a:r>
            <a:br>
              <a:rPr lang="en-NZ" b="1" dirty="0">
                <a:solidFill>
                  <a:srgbClr val="384168"/>
                </a:solidFill>
              </a:rPr>
            </a:br>
            <a:r>
              <a:rPr lang="en-NZ" b="1" dirty="0">
                <a:solidFill>
                  <a:srgbClr val="384168"/>
                </a:solidFill>
              </a:rPr>
              <a:t>have </a:t>
            </a:r>
            <a:r>
              <a:rPr lang="en-GB" b="1" dirty="0">
                <a:solidFill>
                  <a:srgbClr val="384168"/>
                </a:solidFill>
              </a:rPr>
              <a:t>census </a:t>
            </a:r>
            <a:br>
              <a:rPr lang="en-GB" b="1" dirty="0">
                <a:solidFill>
                  <a:srgbClr val="384168"/>
                </a:solidFill>
              </a:rPr>
            </a:br>
            <a:r>
              <a:rPr lang="en-GB" b="1" dirty="0">
                <a:solidFill>
                  <a:srgbClr val="384168"/>
                </a:solidFill>
              </a:rPr>
              <a:t>information</a:t>
            </a:r>
            <a:endParaRPr lang="en-US" b="1" dirty="0">
              <a:solidFill>
                <a:srgbClr val="384168"/>
              </a:solidFill>
            </a:endParaRPr>
          </a:p>
        </p:txBody>
      </p:sp>
      <p:sp>
        <p:nvSpPr>
          <p:cNvPr id="3" name="Text Placeholder 2">
            <a:extLst>
              <a:ext uri="{FF2B5EF4-FFF2-40B4-BE49-F238E27FC236}">
                <a16:creationId xmlns:a16="http://schemas.microsoft.com/office/drawing/2014/main" id="{4B2DDC11-02F5-4A46-93E4-20CBAB8E2C64}"/>
              </a:ext>
            </a:extLst>
          </p:cNvPr>
          <p:cNvSpPr>
            <a:spLocks noGrp="1"/>
          </p:cNvSpPr>
          <p:nvPr>
            <p:ph type="body" sz="quarter" idx="11"/>
          </p:nvPr>
        </p:nvSpPr>
        <p:spPr>
          <a:xfrm>
            <a:off x="524104" y="2942227"/>
            <a:ext cx="5041525" cy="5323429"/>
          </a:xfrm>
          <a:ln>
            <a:noFill/>
          </a:ln>
        </p:spPr>
        <p:txBody>
          <a:bodyPr/>
          <a:lstStyle/>
          <a:p>
            <a:pPr marL="0" lvl="2" indent="0">
              <a:buNone/>
            </a:pPr>
            <a:r>
              <a:rPr lang="en-NZ" sz="2800" b="1" dirty="0">
                <a:solidFill>
                  <a:srgbClr val="384168"/>
                </a:solidFill>
              </a:rPr>
              <a:t>What might happen in the next year or two if there wasn’t any census information to took at? How might this affect: </a:t>
            </a:r>
          </a:p>
          <a:p>
            <a:pPr marL="0" lvl="2" indent="0">
              <a:buNone/>
            </a:pPr>
            <a:endParaRPr lang="en-NZ" sz="2800" b="1" dirty="0">
              <a:solidFill>
                <a:srgbClr val="384168"/>
              </a:solidFill>
            </a:endParaRPr>
          </a:p>
          <a:p>
            <a:pPr marL="457200" lvl="4" indent="-457200"/>
            <a:r>
              <a:rPr lang="en-NZ" sz="2800" dirty="0">
                <a:solidFill>
                  <a:srgbClr val="384168"/>
                </a:solidFill>
              </a:rPr>
              <a:t>transport</a:t>
            </a:r>
          </a:p>
          <a:p>
            <a:pPr marL="457200" lvl="4" indent="-457200"/>
            <a:r>
              <a:rPr lang="en-NZ" sz="2800" dirty="0">
                <a:solidFill>
                  <a:srgbClr val="384168"/>
                </a:solidFill>
              </a:rPr>
              <a:t>housing</a:t>
            </a:r>
          </a:p>
          <a:p>
            <a:pPr marL="457200" lvl="4" indent="-457200"/>
            <a:r>
              <a:rPr lang="en-NZ" sz="2800" dirty="0">
                <a:solidFill>
                  <a:srgbClr val="384168"/>
                </a:solidFill>
              </a:rPr>
              <a:t>cultural events</a:t>
            </a:r>
          </a:p>
          <a:p>
            <a:pPr marL="457200" lvl="4" indent="-457200"/>
            <a:r>
              <a:rPr lang="en-NZ" sz="2800" dirty="0">
                <a:solidFill>
                  <a:srgbClr val="384168"/>
                </a:solidFill>
              </a:rPr>
              <a:t>Hospitals and healthcare</a:t>
            </a:r>
            <a:endParaRPr lang="en-NZ" sz="2800" dirty="0">
              <a:solidFill>
                <a:srgbClr val="384168"/>
              </a:solidFill>
              <a:effectLst/>
            </a:endParaRPr>
          </a:p>
          <a:p>
            <a:pPr marL="457200" lvl="4" indent="-457200"/>
            <a:endParaRPr lang="en-NZ" sz="2800" dirty="0">
              <a:solidFill>
                <a:srgbClr val="384168"/>
              </a:solidFill>
            </a:endParaRPr>
          </a:p>
        </p:txBody>
      </p:sp>
      <p:sp>
        <p:nvSpPr>
          <p:cNvPr id="5" name="Text Placeholder 4">
            <a:extLst>
              <a:ext uri="{FF2B5EF4-FFF2-40B4-BE49-F238E27FC236}">
                <a16:creationId xmlns:a16="http://schemas.microsoft.com/office/drawing/2014/main" id="{F95A1C11-77EA-9B41-AB38-406CEE194400}"/>
              </a:ext>
            </a:extLst>
          </p:cNvPr>
          <p:cNvSpPr>
            <a:spLocks noGrp="1"/>
          </p:cNvSpPr>
          <p:nvPr>
            <p:ph type="body" sz="quarter" idx="18"/>
          </p:nvPr>
        </p:nvSpPr>
        <p:spPr>
          <a:xfrm rot="252698">
            <a:off x="14612918" y="6388336"/>
            <a:ext cx="3888324" cy="1925273"/>
          </a:xfrm>
          <a:solidFill>
            <a:schemeClr val="tx1"/>
          </a:solidFill>
          <a:ln>
            <a:noFill/>
          </a:ln>
        </p:spPr>
        <p:txBody>
          <a:bodyPr>
            <a:normAutofit/>
          </a:bodyPr>
          <a:lstStyle/>
          <a:p>
            <a:pPr marL="365125" lvl="2" indent="0">
              <a:buNone/>
            </a:pPr>
            <a:r>
              <a:rPr lang="en-NZ" sz="3200" dirty="0"/>
              <a:t>What might happen in the next 5 years?</a:t>
            </a:r>
          </a:p>
        </p:txBody>
      </p:sp>
    </p:spTree>
    <p:extLst>
      <p:ext uri="{BB962C8B-B14F-4D97-AF65-F5344CB8AC3E}">
        <p14:creationId xmlns:p14="http://schemas.microsoft.com/office/powerpoint/2010/main" val="3246869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4DC287-FED0-AA4E-AB6A-639EB9C0CDD0}"/>
              </a:ext>
            </a:extLst>
          </p:cNvPr>
          <p:cNvSpPr>
            <a:spLocks noGrp="1"/>
          </p:cNvSpPr>
          <p:nvPr>
            <p:ph idx="1"/>
          </p:nvPr>
        </p:nvSpPr>
        <p:spPr>
          <a:xfrm>
            <a:off x="436418" y="2228851"/>
            <a:ext cx="15424150" cy="6073017"/>
          </a:xfrm>
        </p:spPr>
        <p:txBody>
          <a:bodyPr numCol="3" spcCol="720000">
            <a:noAutofit/>
          </a:bodyPr>
          <a:lstStyle/>
          <a:p>
            <a:pPr marL="0" lvl="1" indent="0">
              <a:buNone/>
            </a:pPr>
            <a:r>
              <a:rPr lang="en-NZ" sz="2400" b="1" dirty="0">
                <a:solidFill>
                  <a:srgbClr val="F6A200"/>
                </a:solidFill>
              </a:rPr>
              <a:t>What census information would you tell them to look at to help them make decisions? Why?</a:t>
            </a:r>
            <a:br>
              <a:rPr lang="en-NZ" sz="2400" dirty="0"/>
            </a:br>
            <a:endParaRPr lang="en-NZ" sz="2400" dirty="0"/>
          </a:p>
          <a:p>
            <a:pPr marL="0" lvl="1" indent="0">
              <a:spcAft>
                <a:spcPts val="1000"/>
              </a:spcAft>
              <a:buNone/>
            </a:pPr>
            <a:r>
              <a:rPr lang="en-NZ" sz="2400" dirty="0"/>
              <a:t>The National Transport Authority</a:t>
            </a:r>
          </a:p>
          <a:p>
            <a:pPr marL="0" lvl="1" indent="0">
              <a:spcAft>
                <a:spcPts val="1000"/>
              </a:spcAft>
              <a:buNone/>
            </a:pPr>
            <a:r>
              <a:rPr lang="en-NZ" sz="1800" dirty="0"/>
              <a:t>________________________________________</a:t>
            </a:r>
          </a:p>
          <a:p>
            <a:pPr marL="0" lvl="1" indent="0">
              <a:spcAft>
                <a:spcPts val="1000"/>
              </a:spcAft>
              <a:buNone/>
            </a:pPr>
            <a:r>
              <a:rPr lang="en-NZ" sz="2400" dirty="0"/>
              <a:t>Homes For Everyone</a:t>
            </a:r>
          </a:p>
          <a:p>
            <a:pPr marL="0" lvl="1" indent="0">
              <a:spcAft>
                <a:spcPts val="1000"/>
              </a:spcAft>
              <a:buNone/>
            </a:pPr>
            <a:r>
              <a:rPr lang="en-NZ" sz="1800" dirty="0"/>
              <a:t>___________________________________</a:t>
            </a:r>
          </a:p>
          <a:p>
            <a:pPr marL="0" lvl="1" indent="0">
              <a:spcAft>
                <a:spcPts val="1000"/>
              </a:spcAft>
              <a:buNone/>
            </a:pPr>
            <a:r>
              <a:rPr lang="en-NZ" sz="2400" dirty="0"/>
              <a:t>The cultural events committee</a:t>
            </a:r>
          </a:p>
          <a:p>
            <a:pPr marL="0" lvl="1" indent="0">
              <a:spcAft>
                <a:spcPts val="1000"/>
              </a:spcAft>
              <a:buNone/>
            </a:pPr>
            <a:r>
              <a:rPr lang="en-NZ" sz="1800" dirty="0"/>
              <a:t>___________________________________</a:t>
            </a:r>
          </a:p>
          <a:p>
            <a:pPr marL="0" lvl="1" indent="0">
              <a:spcAft>
                <a:spcPts val="1000"/>
              </a:spcAft>
              <a:buNone/>
            </a:pPr>
            <a:r>
              <a:rPr lang="en-NZ" sz="2400" dirty="0"/>
              <a:t>A new local hospital</a:t>
            </a:r>
          </a:p>
          <a:p>
            <a:pPr marL="0" lvl="1" indent="0">
              <a:spcAft>
                <a:spcPts val="1000"/>
              </a:spcAft>
              <a:buNone/>
            </a:pPr>
            <a:r>
              <a:rPr lang="en-NZ" sz="1800" dirty="0"/>
              <a:t>___________________________________</a:t>
            </a:r>
          </a:p>
          <a:p>
            <a:pPr marL="0" lvl="1" indent="0">
              <a:spcAft>
                <a:spcPts val="1000"/>
              </a:spcAft>
              <a:buNone/>
            </a:pPr>
            <a:endParaRPr lang="en-NZ" sz="2400" b="1" dirty="0">
              <a:solidFill>
                <a:srgbClr val="F6A200"/>
              </a:solidFill>
            </a:endParaRPr>
          </a:p>
          <a:p>
            <a:pPr marL="0" lvl="1" indent="0">
              <a:spcAft>
                <a:spcPts val="1000"/>
              </a:spcAft>
              <a:buNone/>
            </a:pPr>
            <a:r>
              <a:rPr lang="en-NZ" sz="2400" b="1" dirty="0">
                <a:solidFill>
                  <a:srgbClr val="F6A200"/>
                </a:solidFill>
              </a:rPr>
              <a:t>What might happen in the next 5 years if there wasn’t any census information to took at? How might this affect the following:</a:t>
            </a:r>
          </a:p>
          <a:p>
            <a:pPr marL="0" lvl="1" indent="0">
              <a:spcAft>
                <a:spcPts val="1000"/>
              </a:spcAft>
              <a:buNone/>
            </a:pPr>
            <a:r>
              <a:rPr lang="en-NZ" sz="2400" dirty="0"/>
              <a:t>Transport</a:t>
            </a:r>
          </a:p>
          <a:p>
            <a:pPr marL="0" lvl="1" indent="0">
              <a:spcAft>
                <a:spcPts val="1000"/>
              </a:spcAft>
              <a:buNone/>
            </a:pPr>
            <a:r>
              <a:rPr lang="en-NZ" sz="2400" dirty="0"/>
              <a:t>______________________________</a:t>
            </a:r>
          </a:p>
          <a:p>
            <a:pPr marL="0" lvl="1" indent="0">
              <a:spcAft>
                <a:spcPts val="1000"/>
              </a:spcAft>
              <a:buNone/>
            </a:pPr>
            <a:r>
              <a:rPr lang="en-NZ" sz="2400" dirty="0"/>
              <a:t>Housing</a:t>
            </a:r>
          </a:p>
          <a:p>
            <a:pPr marL="0" lvl="1" indent="0">
              <a:spcAft>
                <a:spcPts val="1000"/>
              </a:spcAft>
              <a:buNone/>
            </a:pPr>
            <a:r>
              <a:rPr lang="en-NZ" sz="2400" dirty="0"/>
              <a:t>______________________________</a:t>
            </a:r>
          </a:p>
          <a:p>
            <a:pPr marL="0" lvl="1" indent="0">
              <a:spcAft>
                <a:spcPts val="1000"/>
              </a:spcAft>
              <a:buNone/>
            </a:pPr>
            <a:r>
              <a:rPr lang="en-NZ" sz="2400" dirty="0"/>
              <a:t>Cultural events</a:t>
            </a:r>
          </a:p>
          <a:p>
            <a:pPr marL="0" lvl="1" indent="0">
              <a:spcAft>
                <a:spcPts val="1000"/>
              </a:spcAft>
              <a:buNone/>
            </a:pPr>
            <a:r>
              <a:rPr lang="en-NZ" sz="2400" dirty="0"/>
              <a:t>______________________________</a:t>
            </a:r>
          </a:p>
          <a:p>
            <a:pPr marL="0" lvl="1" indent="0">
              <a:spcAft>
                <a:spcPts val="1000"/>
              </a:spcAft>
              <a:buNone/>
            </a:pPr>
            <a:r>
              <a:rPr lang="en-NZ" sz="2400" dirty="0"/>
              <a:t>Hospital and healthcare</a:t>
            </a:r>
          </a:p>
          <a:p>
            <a:pPr marL="0" lvl="1" indent="0">
              <a:spcAft>
                <a:spcPts val="1000"/>
              </a:spcAft>
              <a:buNone/>
            </a:pPr>
            <a:r>
              <a:rPr lang="en-NZ" sz="2400" dirty="0"/>
              <a:t>______________________________</a:t>
            </a:r>
          </a:p>
          <a:p>
            <a:pPr marL="0" lvl="1" indent="0">
              <a:spcAft>
                <a:spcPts val="1000"/>
              </a:spcAft>
              <a:buNone/>
            </a:pPr>
            <a:r>
              <a:rPr lang="en-NZ" sz="2400" b="1" dirty="0">
                <a:solidFill>
                  <a:srgbClr val="F6A200"/>
                </a:solidFill>
              </a:rPr>
              <a:t>What might happen in the </a:t>
            </a:r>
            <a:br>
              <a:rPr lang="en-NZ" sz="2400" b="1" dirty="0">
                <a:solidFill>
                  <a:srgbClr val="F6A200"/>
                </a:solidFill>
              </a:rPr>
            </a:br>
            <a:r>
              <a:rPr lang="en-NZ" sz="2400" b="1" dirty="0">
                <a:solidFill>
                  <a:srgbClr val="F6A200"/>
                </a:solidFill>
              </a:rPr>
              <a:t>next 10 years?</a:t>
            </a:r>
          </a:p>
          <a:p>
            <a:pPr marL="0" lvl="1" indent="0">
              <a:spcAft>
                <a:spcPts val="1000"/>
              </a:spcAft>
              <a:buNone/>
            </a:pPr>
            <a:r>
              <a:rPr lang="en-NZ" sz="2400" dirty="0"/>
              <a:t>______________________________</a:t>
            </a:r>
          </a:p>
          <a:p>
            <a:pPr marL="0" lvl="1" indent="0">
              <a:spcAft>
                <a:spcPts val="1000"/>
              </a:spcAft>
              <a:buNone/>
            </a:pPr>
            <a:r>
              <a:rPr lang="en-NZ" sz="2400" dirty="0"/>
              <a:t>______________________________</a:t>
            </a:r>
          </a:p>
          <a:p>
            <a:pPr marL="0" lvl="1" indent="0">
              <a:spcAft>
                <a:spcPts val="1000"/>
              </a:spcAft>
              <a:buNone/>
            </a:pPr>
            <a:r>
              <a:rPr lang="en-NZ" sz="2400" dirty="0"/>
              <a:t>______________________________</a:t>
            </a:r>
          </a:p>
          <a:p>
            <a:pPr marL="0" lvl="1" indent="0">
              <a:spcAft>
                <a:spcPts val="1000"/>
              </a:spcAft>
              <a:buNone/>
            </a:pPr>
            <a:r>
              <a:rPr lang="en-NZ" sz="2400" dirty="0"/>
              <a:t>______________________________</a:t>
            </a:r>
          </a:p>
          <a:p>
            <a:pPr marL="0" lvl="1" indent="0">
              <a:spcAft>
                <a:spcPts val="1000"/>
              </a:spcAft>
              <a:buNone/>
            </a:pPr>
            <a:r>
              <a:rPr lang="en-NZ" sz="2400" dirty="0"/>
              <a:t>______________________________</a:t>
            </a:r>
          </a:p>
          <a:p>
            <a:pPr marL="0" lvl="1" indent="0">
              <a:spcAft>
                <a:spcPts val="1000"/>
              </a:spcAft>
              <a:buNone/>
            </a:pPr>
            <a:r>
              <a:rPr lang="en-NZ" sz="2400" dirty="0"/>
              <a:t>______________________________</a:t>
            </a:r>
          </a:p>
        </p:txBody>
      </p:sp>
      <p:sp>
        <p:nvSpPr>
          <p:cNvPr id="6" name="Title 5">
            <a:extLst>
              <a:ext uri="{FF2B5EF4-FFF2-40B4-BE49-F238E27FC236}">
                <a16:creationId xmlns:a16="http://schemas.microsoft.com/office/drawing/2014/main" id="{A98D10AA-9528-4F7D-9053-E4C0E67B3DAB}"/>
              </a:ext>
            </a:extLst>
          </p:cNvPr>
          <p:cNvSpPr>
            <a:spLocks noGrp="1"/>
          </p:cNvSpPr>
          <p:nvPr>
            <p:ph type="title"/>
          </p:nvPr>
        </p:nvSpPr>
        <p:spPr>
          <a:xfrm>
            <a:off x="436418" y="561108"/>
            <a:ext cx="14703461" cy="1176251"/>
          </a:xfrm>
        </p:spPr>
        <p:txBody>
          <a:bodyPr>
            <a:normAutofit fontScale="90000"/>
          </a:bodyPr>
          <a:lstStyle/>
          <a:p>
            <a:r>
              <a:rPr lang="en-NZ" sz="6000" b="1" dirty="0">
                <a:solidFill>
                  <a:srgbClr val="384168"/>
                </a:solidFill>
                <a:latin typeface="+mn-lt"/>
              </a:rPr>
              <a:t>These organisations want to make plans and improve things in the local area.</a:t>
            </a:r>
          </a:p>
        </p:txBody>
      </p:sp>
    </p:spTree>
    <p:extLst>
      <p:ext uri="{BB962C8B-B14F-4D97-AF65-F5344CB8AC3E}">
        <p14:creationId xmlns:p14="http://schemas.microsoft.com/office/powerpoint/2010/main" val="3351965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12307</TotalTime>
  <Words>1419</Words>
  <Application>Microsoft Office PowerPoint</Application>
  <PresentationFormat>Custom</PresentationFormat>
  <Paragraphs>149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What kind of information does the census collect? </vt:lpstr>
      <vt:lpstr>What kind of census information would be useful?</vt:lpstr>
      <vt:lpstr>What if we didn’t  have census  information</vt:lpstr>
      <vt:lpstr>These organisations want to make plans and improve things in the local area.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Hussey</dc:creator>
  <cp:lastModifiedBy>Joy O'Leary</cp:lastModifiedBy>
  <cp:revision>345</cp:revision>
  <dcterms:created xsi:type="dcterms:W3CDTF">2020-09-08T06:14:02Z</dcterms:created>
  <dcterms:modified xsi:type="dcterms:W3CDTF">2022-03-11T17:03:58Z</dcterms:modified>
</cp:coreProperties>
</file>