
<file path=[Content_Types].xml><?xml version="1.0" encoding="utf-8"?>
<Types xmlns="http://schemas.openxmlformats.org/package/2006/content-types">
  <Default Extension="jpeg" ContentType="image/jpeg"/>
  <Default Extension="jpg" ContentType="image/pn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8" r:id="rId1"/>
  </p:sldMasterIdLst>
  <p:notesMasterIdLst>
    <p:notesMasterId r:id="rId14"/>
  </p:notesMasterIdLst>
  <p:sldIdLst>
    <p:sldId id="257" r:id="rId2"/>
    <p:sldId id="267" r:id="rId3"/>
    <p:sldId id="276" r:id="rId4"/>
    <p:sldId id="266" r:id="rId5"/>
    <p:sldId id="277" r:id="rId6"/>
    <p:sldId id="278" r:id="rId7"/>
    <p:sldId id="279" r:id="rId8"/>
    <p:sldId id="294" r:id="rId9"/>
    <p:sldId id="280" r:id="rId10"/>
    <p:sldId id="299" r:id="rId11"/>
    <p:sldId id="271" r:id="rId12"/>
    <p:sldId id="300" r:id="rId13"/>
  </p:sldIdLst>
  <p:sldSz cx="16257588" cy="9144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5121" userDrawn="1">
          <p15:clr>
            <a:srgbClr val="A4A3A4"/>
          </p15:clr>
        </p15:guide>
        <p15:guide id="3" pos="60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ctoria Millar" initials="VM" lastIdx="5" clrIdx="0">
    <p:extLst>
      <p:ext uri="{19B8F6BF-5375-455C-9EA6-DF929625EA0E}">
        <p15:presenceInfo xmlns:p15="http://schemas.microsoft.com/office/powerpoint/2012/main" userId="S::Victoria.Millar@edcoms.co.uk::0143da15-5c78-4cfe-acec-c146eea6dd2c" providerId="AD"/>
      </p:ext>
    </p:extLst>
  </p:cmAuthor>
  <p:cmAuthor id="2" name="Tony Downes" initials="TD" lastIdx="16" clrIdx="1">
    <p:extLst>
      <p:ext uri="{19B8F6BF-5375-455C-9EA6-DF929625EA0E}">
        <p15:presenceInfo xmlns:p15="http://schemas.microsoft.com/office/powerpoint/2012/main" userId="S-1-5-21-861213250-793002640-1897138802-290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4168"/>
    <a:srgbClr val="F6A200"/>
    <a:srgbClr val="5BC1A5"/>
    <a:srgbClr val="F7E5D0"/>
    <a:srgbClr val="FED6A6"/>
    <a:srgbClr val="E27F26"/>
    <a:srgbClr val="3C388E"/>
    <a:srgbClr val="9020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91" autoAdjust="0"/>
    <p:restoredTop sz="95226" autoAdjust="0"/>
  </p:normalViewPr>
  <p:slideViewPr>
    <p:cSldViewPr snapToGrid="0" snapToObjects="1" showGuides="1">
      <p:cViewPr varScale="1">
        <p:scale>
          <a:sx n="59" d="100"/>
          <a:sy n="59" d="100"/>
        </p:scale>
        <p:origin x="715" y="72"/>
      </p:cViewPr>
      <p:guideLst>
        <p:guide orient="horz" pos="2880"/>
        <p:guide pos="5121"/>
        <p:guide pos="60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DB11E2-D962-4B2B-A163-DB94B876C3C0}" type="datetimeFigureOut">
              <a:rPr lang="en-GB" smtClean="0"/>
              <a:t>11/03/2022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496AC2-6DAF-4BF5-8619-F936636D44CC}" type="slidenum">
              <a:rPr lang="en-GB" smtClean="0"/>
              <a:t>‹#›</a:t>
            </a:fld>
            <a:endParaRPr lang="en-GB"/>
          </a:p>
        </p:txBody>
      </p:sp>
    </p:spTree>
    <p:extLst>
      <p:ext uri="{BB962C8B-B14F-4D97-AF65-F5344CB8AC3E}">
        <p14:creationId xmlns:p14="http://schemas.microsoft.com/office/powerpoint/2010/main" val="39548309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census.nationalarchives.ie/"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IE" sz="1200" b="1" kern="1200" dirty="0">
                <a:solidFill>
                  <a:schemeClr val="tx1"/>
                </a:solidFill>
                <a:effectLst/>
                <a:latin typeface="+mn-lt"/>
                <a:ea typeface="+mn-ea"/>
                <a:cs typeface="+mn-cs"/>
              </a:rPr>
              <a:t>Teacher Notes:</a:t>
            </a:r>
          </a:p>
          <a:p>
            <a:r>
              <a:rPr lang="en-IE" sz="1200" b="0" kern="1200" dirty="0">
                <a:solidFill>
                  <a:schemeClr val="tx1"/>
                </a:solidFill>
                <a:effectLst/>
                <a:latin typeface="+mn-lt"/>
                <a:ea typeface="+mn-ea"/>
                <a:cs typeface="+mn-cs"/>
              </a:rPr>
              <a:t>Census of Population fact sheet has</a:t>
            </a:r>
            <a:r>
              <a:rPr lang="en-IE" sz="1200" b="0" kern="1200" baseline="0" dirty="0">
                <a:solidFill>
                  <a:schemeClr val="tx1"/>
                </a:solidFill>
                <a:effectLst/>
                <a:latin typeface="+mn-lt"/>
                <a:ea typeface="+mn-ea"/>
                <a:cs typeface="+mn-cs"/>
              </a:rPr>
              <a:t> information about the Irish Census. See Teacher’s Resource handout.</a:t>
            </a:r>
          </a:p>
          <a:p>
            <a:endParaRPr lang="en-IE" sz="1200" b="0" kern="1200" dirty="0">
              <a:solidFill>
                <a:schemeClr val="tx1"/>
              </a:solidFill>
              <a:effectLst/>
              <a:latin typeface="+mn-lt"/>
              <a:ea typeface="+mn-ea"/>
              <a:cs typeface="+mn-cs"/>
            </a:endParaRPr>
          </a:p>
          <a:p>
            <a:r>
              <a:rPr lang="en-IE" sz="1200" b="1" kern="1200" dirty="0">
                <a:solidFill>
                  <a:schemeClr val="tx1"/>
                </a:solidFill>
                <a:effectLst/>
                <a:latin typeface="+mn-lt"/>
                <a:ea typeface="+mn-ea"/>
                <a:cs typeface="+mn-cs"/>
              </a:rPr>
              <a:t>Census of Population</a:t>
            </a:r>
          </a:p>
          <a:p>
            <a:r>
              <a:rPr lang="en-IE" sz="1200" kern="1200" dirty="0">
                <a:solidFill>
                  <a:schemeClr val="tx1"/>
                </a:solidFill>
                <a:effectLst/>
                <a:latin typeface="+mn-lt"/>
                <a:ea typeface="+mn-ea"/>
                <a:cs typeface="+mn-cs"/>
              </a:rPr>
              <a:t>Central Statistics Office (CSO) conducts the Census of Population every five years. The last census was conducted in 24 April 2016. The next census will be conducted on</a:t>
            </a:r>
            <a:r>
              <a:rPr lang="en-IE" sz="1200" kern="1200" baseline="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3</a:t>
            </a:r>
            <a:r>
              <a:rPr lang="en-IE" sz="1200" kern="1200" baseline="30000" dirty="0">
                <a:solidFill>
                  <a:schemeClr val="tx1"/>
                </a:solidFill>
                <a:effectLst/>
                <a:latin typeface="+mn-lt"/>
                <a:ea typeface="+mn-ea"/>
                <a:cs typeface="+mn-cs"/>
              </a:rPr>
              <a:t>rd</a:t>
            </a:r>
            <a:r>
              <a:rPr lang="en-IE" sz="1200" kern="1200" dirty="0">
                <a:solidFill>
                  <a:schemeClr val="tx1"/>
                </a:solidFill>
                <a:effectLst/>
                <a:latin typeface="+mn-lt"/>
                <a:ea typeface="+mn-ea"/>
                <a:cs typeface="+mn-cs"/>
              </a:rPr>
              <a:t>  April 2022.</a:t>
            </a:r>
          </a:p>
          <a:p>
            <a:endParaRPr lang="en-IE" sz="1200" kern="1200" dirty="0">
              <a:solidFill>
                <a:schemeClr val="tx1"/>
              </a:solidFill>
              <a:effectLst/>
              <a:latin typeface="+mn-lt"/>
              <a:ea typeface="+mn-ea"/>
              <a:cs typeface="+mn-cs"/>
            </a:endParaRPr>
          </a:p>
          <a:p>
            <a:r>
              <a:rPr lang="en-IE" sz="1200" b="1" kern="1200" dirty="0">
                <a:solidFill>
                  <a:schemeClr val="tx1"/>
                </a:solidFill>
                <a:effectLst/>
                <a:latin typeface="+mn-lt"/>
                <a:ea typeface="+mn-ea"/>
                <a:cs typeface="+mn-cs"/>
              </a:rPr>
              <a:t>Census 2016</a:t>
            </a:r>
          </a:p>
          <a:p>
            <a:r>
              <a:rPr lang="en-IE" sz="1200" kern="1200" dirty="0">
                <a:solidFill>
                  <a:schemeClr val="tx1"/>
                </a:solidFill>
                <a:effectLst/>
                <a:latin typeface="+mn-lt"/>
                <a:ea typeface="+mn-ea"/>
                <a:cs typeface="+mn-cs"/>
              </a:rPr>
              <a:t>A census takes place in Ireland every five years. It counts all the people and households in the country. Each</a:t>
            </a:r>
            <a:r>
              <a:rPr lang="en-IE" sz="1200" kern="1200" baseline="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census gives a clear picture of the social and living conditions of the people. The census, therefore, provides</a:t>
            </a:r>
            <a:r>
              <a:rPr lang="en-IE" sz="1200" kern="1200" baseline="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vital information for planning Ireland’s future.</a:t>
            </a:r>
          </a:p>
          <a:p>
            <a:r>
              <a:rPr lang="en-IE" sz="1200" kern="1200" dirty="0">
                <a:solidFill>
                  <a:schemeClr val="tx1"/>
                </a:solidFill>
                <a:effectLst/>
                <a:latin typeface="+mn-lt"/>
                <a:ea typeface="+mn-ea"/>
                <a:cs typeface="+mn-cs"/>
              </a:rPr>
              <a:t>Census 2022 will take place on Sunday, 3rd April 2022. This census is compulsory. Under Section 26 of The</a:t>
            </a:r>
            <a:r>
              <a:rPr lang="en-IE" sz="1200" kern="1200" baseline="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Statistics Act, 1993 any person who fails or refuses to provide this information or who knowingly provides</a:t>
            </a:r>
            <a:r>
              <a:rPr lang="en-IE" sz="1200" kern="1200" baseline="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false information may be fined up to €25,000.</a:t>
            </a:r>
          </a:p>
          <a:p>
            <a:r>
              <a:rPr lang="en-IE" sz="1200" kern="1200" dirty="0">
                <a:solidFill>
                  <a:schemeClr val="tx1"/>
                </a:solidFill>
                <a:effectLst/>
                <a:latin typeface="+mn-lt"/>
                <a:ea typeface="+mn-ea"/>
                <a:cs typeface="+mn-cs"/>
              </a:rPr>
              <a:t>The confidentiality of each household’s census return is legally guaranteed by The Statistics Act, 1993 and</a:t>
            </a:r>
            <a:r>
              <a:rPr lang="en-IE" sz="1200" kern="1200" baseline="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information may only be used for statistical purposes. </a:t>
            </a:r>
          </a:p>
          <a:p>
            <a:endParaRPr lang="en-IE" sz="1200" kern="1200" dirty="0">
              <a:solidFill>
                <a:schemeClr val="tx1"/>
              </a:solidFill>
              <a:effectLst/>
              <a:latin typeface="+mn-lt"/>
              <a:ea typeface="+mn-ea"/>
              <a:cs typeface="+mn-cs"/>
            </a:endParaRPr>
          </a:p>
          <a:p>
            <a:r>
              <a:rPr lang="en-IE" sz="1200" b="1" kern="1200" dirty="0">
                <a:solidFill>
                  <a:schemeClr val="tx1"/>
                </a:solidFill>
                <a:effectLst/>
                <a:latin typeface="+mn-lt"/>
                <a:ea typeface="+mn-ea"/>
                <a:cs typeface="+mn-cs"/>
              </a:rPr>
              <a:t>Population of Ireland </a:t>
            </a:r>
          </a:p>
          <a:p>
            <a:r>
              <a:rPr lang="en-IE" sz="1200" kern="1200" dirty="0">
                <a:solidFill>
                  <a:schemeClr val="tx1"/>
                </a:solidFill>
                <a:effectLst/>
                <a:latin typeface="+mn-lt"/>
                <a:ea typeface="+mn-ea"/>
                <a:cs typeface="+mn-cs"/>
              </a:rPr>
              <a:t>1841	6,528,799</a:t>
            </a:r>
          </a:p>
          <a:p>
            <a:r>
              <a:rPr lang="en-IE" sz="1200" kern="1200" dirty="0">
                <a:solidFill>
                  <a:schemeClr val="tx1"/>
                </a:solidFill>
                <a:effectLst/>
                <a:latin typeface="+mn-lt"/>
                <a:ea typeface="+mn-ea"/>
                <a:cs typeface="+mn-cs"/>
              </a:rPr>
              <a:t>1951	2,960,593</a:t>
            </a:r>
          </a:p>
          <a:p>
            <a:r>
              <a:rPr lang="en-IE" sz="1200" kern="1200" dirty="0">
                <a:solidFill>
                  <a:schemeClr val="tx1"/>
                </a:solidFill>
                <a:effectLst/>
                <a:latin typeface="+mn-lt"/>
                <a:ea typeface="+mn-ea"/>
                <a:cs typeface="+mn-cs"/>
              </a:rPr>
              <a:t>2011	4,588,252</a:t>
            </a:r>
          </a:p>
          <a:p>
            <a:pPr lvl="0"/>
            <a:r>
              <a:rPr lang="en-IE" sz="1200" b="0" kern="1200" dirty="0">
                <a:solidFill>
                  <a:schemeClr val="tx1"/>
                </a:solidFill>
                <a:effectLst/>
                <a:latin typeface="+mn-lt"/>
                <a:ea typeface="+mn-ea"/>
                <a:cs typeface="+mn-cs"/>
              </a:rPr>
              <a:t>2016                4,761,865</a:t>
            </a:r>
          </a:p>
        </p:txBody>
      </p:sp>
      <p:sp>
        <p:nvSpPr>
          <p:cNvPr id="4" name="Slide Number Placeholder 3"/>
          <p:cNvSpPr>
            <a:spLocks noGrp="1"/>
          </p:cNvSpPr>
          <p:nvPr>
            <p:ph type="sldNum" sz="quarter" idx="10"/>
          </p:nvPr>
        </p:nvSpPr>
        <p:spPr/>
        <p:txBody>
          <a:bodyPr/>
          <a:lstStyle/>
          <a:p>
            <a:fld id="{1C496AC2-6DAF-4BF5-8619-F936636D44CC}" type="slidenum">
              <a:rPr lang="en-GB" smtClean="0"/>
              <a:t>1</a:t>
            </a:fld>
            <a:endParaRPr lang="en-GB"/>
          </a:p>
        </p:txBody>
      </p:sp>
    </p:spTree>
    <p:extLst>
      <p:ext uri="{BB962C8B-B14F-4D97-AF65-F5344CB8AC3E}">
        <p14:creationId xmlns:p14="http://schemas.microsoft.com/office/powerpoint/2010/main" val="35325313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b="1" dirty="0"/>
              <a:t>Think-Pair-Share:</a:t>
            </a:r>
          </a:p>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Ask the students the question: Q: How could the census information from the CSO impact some of the things you care about? </a:t>
            </a:r>
          </a:p>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Try to get response</a:t>
            </a:r>
            <a:r>
              <a:rPr lang="en-IE" baseline="0" dirty="0"/>
              <a:t> for four examples</a:t>
            </a:r>
            <a:endParaRPr lang="en-IE" dirty="0"/>
          </a:p>
          <a:p>
            <a:endParaRPr lang="en-IE" dirty="0"/>
          </a:p>
        </p:txBody>
      </p:sp>
      <p:sp>
        <p:nvSpPr>
          <p:cNvPr id="4" name="Slide Number Placeholder 3"/>
          <p:cNvSpPr>
            <a:spLocks noGrp="1"/>
          </p:cNvSpPr>
          <p:nvPr>
            <p:ph type="sldNum" sz="quarter" idx="10"/>
          </p:nvPr>
        </p:nvSpPr>
        <p:spPr/>
        <p:txBody>
          <a:bodyPr/>
          <a:lstStyle/>
          <a:p>
            <a:fld id="{1C496AC2-6DAF-4BF5-8619-F936636D44CC}" type="slidenum">
              <a:rPr lang="en-GB" smtClean="0"/>
              <a:t>10</a:t>
            </a:fld>
            <a:endParaRPr lang="en-GB"/>
          </a:p>
        </p:txBody>
      </p:sp>
    </p:spTree>
    <p:extLst>
      <p:ext uri="{BB962C8B-B14F-4D97-AF65-F5344CB8AC3E}">
        <p14:creationId xmlns:p14="http://schemas.microsoft.com/office/powerpoint/2010/main" val="21252588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Think-Pair-Share: Timing: 10 minutes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Slide 14 has a TPS to complete</a:t>
            </a:r>
            <a:r>
              <a:rPr lang="en-GB" b="1" baseline="0" dirty="0"/>
              <a:t> on question 3</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Optional:</a:t>
            </a:r>
            <a:r>
              <a:rPr lang="en-GB" baseline="0" dirty="0"/>
              <a:t> </a:t>
            </a:r>
            <a:r>
              <a:rPr lang="en-GB" dirty="0"/>
              <a:t>You</a:t>
            </a:r>
            <a:r>
              <a:rPr lang="en-GB" baseline="0" dirty="0"/>
              <a:t> can print or share this page digitally for students to record their answers.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baseline="0" dirty="0"/>
              <a:t>Homework:</a:t>
            </a:r>
          </a:p>
          <a:p>
            <a:pPr marL="0" marR="0" lvl="0" indent="0" algn="l" defTabSz="914400" rtl="0" eaLnBrk="1" fontAlgn="auto" latinLnBrk="0" hangingPunct="1">
              <a:lnSpc>
                <a:spcPct val="100000"/>
              </a:lnSpc>
              <a:spcBef>
                <a:spcPts val="0"/>
              </a:spcBef>
              <a:spcAft>
                <a:spcPts val="0"/>
              </a:spcAft>
              <a:buClrTx/>
              <a:buSzTx/>
              <a:buFontTx/>
              <a:buNone/>
              <a:tabLst/>
              <a:defRPr/>
            </a:pPr>
            <a:r>
              <a:rPr lang="en-IE" b="0" dirty="0"/>
              <a:t>Students answer the following questions:</a:t>
            </a:r>
          </a:p>
          <a:p>
            <a:pPr marL="228600" marR="0" lvl="0" indent="-228600" algn="l" defTabSz="914400" rtl="0" eaLnBrk="1" fontAlgn="auto" latinLnBrk="0" hangingPunct="1">
              <a:lnSpc>
                <a:spcPct val="100000"/>
              </a:lnSpc>
              <a:spcBef>
                <a:spcPts val="0"/>
              </a:spcBef>
              <a:spcAft>
                <a:spcPts val="0"/>
              </a:spcAft>
              <a:buClrTx/>
              <a:buSzTx/>
              <a:buFontTx/>
              <a:buAutoNum type="alphaLcParenBoth"/>
              <a:tabLst/>
              <a:defRPr/>
            </a:pPr>
            <a:r>
              <a:rPr lang="en-IE" b="0" dirty="0"/>
              <a:t>Why does Ireland hold a census every five years?</a:t>
            </a:r>
          </a:p>
          <a:p>
            <a:pPr marL="228600" marR="0" lvl="0" indent="-228600" algn="l" defTabSz="914400" rtl="0" eaLnBrk="1" fontAlgn="auto" latinLnBrk="0" hangingPunct="1">
              <a:lnSpc>
                <a:spcPct val="100000"/>
              </a:lnSpc>
              <a:spcBef>
                <a:spcPts val="0"/>
              </a:spcBef>
              <a:spcAft>
                <a:spcPts val="0"/>
              </a:spcAft>
              <a:buClrTx/>
              <a:buSzTx/>
              <a:buFontTx/>
              <a:buAutoNum type="alphaLcParenBoth"/>
              <a:tabLst/>
              <a:defRPr/>
            </a:pPr>
            <a:r>
              <a:rPr lang="en-IE" b="0" dirty="0"/>
              <a:t>When is Census Night?</a:t>
            </a:r>
          </a:p>
          <a:p>
            <a:pPr marL="0" marR="0" lvl="0" indent="0" algn="l" defTabSz="914400" rtl="0" eaLnBrk="1" fontAlgn="auto" latinLnBrk="0" hangingPunct="1">
              <a:lnSpc>
                <a:spcPct val="100000"/>
              </a:lnSpc>
              <a:spcBef>
                <a:spcPts val="0"/>
              </a:spcBef>
              <a:spcAft>
                <a:spcPts val="0"/>
              </a:spcAft>
              <a:buClrTx/>
              <a:buSzTx/>
              <a:buFontTx/>
              <a:buNone/>
              <a:tabLst/>
              <a:defRPr/>
            </a:pPr>
            <a:r>
              <a:rPr lang="en-IE" b="0" dirty="0"/>
              <a:t>(c) Create a slogan for Census 2022.</a:t>
            </a:r>
          </a:p>
          <a:p>
            <a:pPr marL="0" marR="0" lvl="0" indent="0" algn="l" defTabSz="914400" rtl="0" eaLnBrk="1" fontAlgn="auto" latinLnBrk="0" hangingPunct="1">
              <a:lnSpc>
                <a:spcPct val="100000"/>
              </a:lnSpc>
              <a:spcBef>
                <a:spcPts val="0"/>
              </a:spcBef>
              <a:spcAft>
                <a:spcPts val="0"/>
              </a:spcAft>
              <a:buClrTx/>
              <a:buSzTx/>
              <a:buFontTx/>
              <a:buNone/>
              <a:tabLst/>
              <a:defRPr/>
            </a:pPr>
            <a:r>
              <a:rPr lang="en-IE" b="0" dirty="0"/>
              <a:t>(d) Design a poster encouraging people in your community to complete CSO Census 2022 on Census Night. Be sure to include the following information: a) the day and the date; b) Three reasons why it is important to complete the Census Form.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endParaRPr lang="en-GB" dirty="0"/>
          </a:p>
          <a:p>
            <a:endParaRPr lang="en-GB" dirty="0"/>
          </a:p>
        </p:txBody>
      </p:sp>
      <p:sp>
        <p:nvSpPr>
          <p:cNvPr id="4" name="Slide Number Placeholder 3"/>
          <p:cNvSpPr>
            <a:spLocks noGrp="1"/>
          </p:cNvSpPr>
          <p:nvPr>
            <p:ph type="sldNum" sz="quarter" idx="10"/>
          </p:nvPr>
        </p:nvSpPr>
        <p:spPr/>
        <p:txBody>
          <a:bodyPr/>
          <a:lstStyle/>
          <a:p>
            <a:fld id="{1C496AC2-6DAF-4BF5-8619-F936636D44CC}" type="slidenum">
              <a:rPr lang="en-GB" smtClean="0"/>
              <a:t>11</a:t>
            </a:fld>
            <a:endParaRPr lang="en-GB"/>
          </a:p>
        </p:txBody>
      </p:sp>
    </p:spTree>
    <p:extLst>
      <p:ext uri="{BB962C8B-B14F-4D97-AF65-F5344CB8AC3E}">
        <p14:creationId xmlns:p14="http://schemas.microsoft.com/office/powerpoint/2010/main" val="21059388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b="1" dirty="0"/>
              <a:t>Reflection Activity: </a:t>
            </a:r>
            <a:r>
              <a:rPr lang="en-IE" dirty="0"/>
              <a:t>End of lesson 1 </a:t>
            </a:r>
            <a:r>
              <a:rPr lang="en-IE" b="1" dirty="0"/>
              <a:t>Timing: 5-10 minutes</a:t>
            </a:r>
          </a:p>
          <a:p>
            <a:r>
              <a:rPr lang="en-IE" dirty="0"/>
              <a:t>Daily Learning Log </a:t>
            </a:r>
          </a:p>
          <a:p>
            <a:r>
              <a:rPr lang="en-IE" dirty="0"/>
              <a:t>NAME: ____________________________________	                   Date: ____ / ____ / 20 ____</a:t>
            </a:r>
          </a:p>
          <a:p>
            <a:endParaRPr lang="en-IE" dirty="0"/>
          </a:p>
          <a:p>
            <a:r>
              <a:rPr lang="en-IE" dirty="0"/>
              <a:t>SUBJECT AREA: __________________________TOPIC: ____________________________________</a:t>
            </a:r>
          </a:p>
          <a:p>
            <a:endParaRPr lang="en-IE" dirty="0"/>
          </a:p>
          <a:p>
            <a:r>
              <a:rPr lang="en-IE" dirty="0"/>
              <a:t>One sentence is not a complete answer!  </a:t>
            </a:r>
          </a:p>
          <a:p>
            <a:endParaRPr lang="en-IE" dirty="0"/>
          </a:p>
          <a:p>
            <a:r>
              <a:rPr lang="en-IE" dirty="0"/>
              <a:t>What did you learn today? or What did you do today?  What were the main ideas? </a:t>
            </a:r>
          </a:p>
          <a:p>
            <a:endParaRPr lang="en-IE" dirty="0"/>
          </a:p>
          <a:p>
            <a:endParaRPr lang="en-IE" dirty="0"/>
          </a:p>
          <a:p>
            <a:r>
              <a:rPr lang="en-IE" dirty="0"/>
              <a:t>What did you understand best? How does this relate to what you already learned in class? </a:t>
            </a:r>
          </a:p>
          <a:p>
            <a:endParaRPr lang="en-IE" dirty="0"/>
          </a:p>
          <a:p>
            <a:endParaRPr lang="en-IE" dirty="0"/>
          </a:p>
          <a:p>
            <a:r>
              <a:rPr lang="en-IE" dirty="0"/>
              <a:t>What questions do you still have about what you learned? How would you find more information (resources)? </a:t>
            </a:r>
          </a:p>
          <a:p>
            <a:endParaRPr lang="en-IE" dirty="0"/>
          </a:p>
          <a:p>
            <a:endParaRPr lang="en-IE" dirty="0"/>
          </a:p>
          <a:p>
            <a:r>
              <a:rPr lang="en-IE" dirty="0"/>
              <a:t>Reflection: Describe the learning process or environment. Briefly summarise key concepts, terms or ideas. Describe how you felt about the lesson, class, or activity today. </a:t>
            </a:r>
          </a:p>
        </p:txBody>
      </p:sp>
      <p:sp>
        <p:nvSpPr>
          <p:cNvPr id="4" name="Slide Number Placeholder 3"/>
          <p:cNvSpPr>
            <a:spLocks noGrp="1"/>
          </p:cNvSpPr>
          <p:nvPr>
            <p:ph type="sldNum" sz="quarter" idx="10"/>
          </p:nvPr>
        </p:nvSpPr>
        <p:spPr/>
        <p:txBody>
          <a:bodyPr/>
          <a:lstStyle/>
          <a:p>
            <a:fld id="{1C496AC2-6DAF-4BF5-8619-F936636D44CC}" type="slidenum">
              <a:rPr lang="en-GB" smtClean="0"/>
              <a:t>12</a:t>
            </a:fld>
            <a:endParaRPr lang="en-GB"/>
          </a:p>
        </p:txBody>
      </p:sp>
    </p:spTree>
    <p:extLst>
      <p:ext uri="{BB962C8B-B14F-4D97-AF65-F5344CB8AC3E}">
        <p14:creationId xmlns:p14="http://schemas.microsoft.com/office/powerpoint/2010/main" val="23272489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Lesson 1:</a:t>
            </a:r>
          </a:p>
          <a:p>
            <a:r>
              <a:rPr lang="en-IE" b="1" dirty="0"/>
              <a:t>L.I. </a:t>
            </a:r>
            <a:r>
              <a:rPr lang="en-IE" dirty="0"/>
              <a:t>Students can explain what the census is and give an example of how it could be important in their young persons lives.</a:t>
            </a:r>
          </a:p>
          <a:p>
            <a:endParaRPr lang="en-IE" dirty="0"/>
          </a:p>
          <a:p>
            <a:r>
              <a:rPr lang="en-IE" dirty="0"/>
              <a:t>https://www.shutterstock.com/image-photo/teenage-boy-listening-music-using-phone-343884347</a:t>
            </a:r>
          </a:p>
          <a:p>
            <a:endParaRPr lang="en-IE" dirty="0"/>
          </a:p>
          <a:p>
            <a:r>
              <a:rPr lang="en-IE" b="1" dirty="0"/>
              <a:t>Key Points about the Census</a:t>
            </a:r>
          </a:p>
          <a:p>
            <a:r>
              <a:rPr lang="en-IE" dirty="0"/>
              <a:t>Census night is Sunday 3rd April 2022.</a:t>
            </a:r>
          </a:p>
          <a:p>
            <a:r>
              <a:rPr lang="en-IE" dirty="0"/>
              <a:t>The Census is very important to us all, including local and national organisations, local and national government, businesses and all communities.</a:t>
            </a:r>
          </a:p>
          <a:p>
            <a:r>
              <a:rPr lang="en-IE" dirty="0"/>
              <a:t>Co-operation from the public ensures a successful census.</a:t>
            </a:r>
          </a:p>
          <a:p>
            <a:r>
              <a:rPr lang="en-IE" dirty="0"/>
              <a:t>There is a legal requirement on everyone to co-operate.</a:t>
            </a:r>
          </a:p>
          <a:p>
            <a:r>
              <a:rPr lang="en-IE" dirty="0"/>
              <a:t>The information provided is treated as</a:t>
            </a:r>
            <a:r>
              <a:rPr lang="en-IE" baseline="0" dirty="0"/>
              <a:t> </a:t>
            </a:r>
            <a:r>
              <a:rPr lang="en-IE" dirty="0"/>
              <a:t>strictly confidential by the CSO.</a:t>
            </a:r>
          </a:p>
          <a:p>
            <a:endParaRPr lang="en-IE" dirty="0"/>
          </a:p>
          <a:p>
            <a:r>
              <a:rPr lang="en-IE" b="1" dirty="0"/>
              <a:t>Census</a:t>
            </a:r>
            <a:r>
              <a:rPr lang="en-IE" dirty="0"/>
              <a:t> - The census takes place every 5 years and gives an insight into topics such as the evolution of the population, the factors affecting population change, the distribution of the population by geographic area and by the main demographic characteristics, i.e. age, sex and marital status and many others.</a:t>
            </a:r>
          </a:p>
        </p:txBody>
      </p:sp>
      <p:sp>
        <p:nvSpPr>
          <p:cNvPr id="4" name="Slide Number Placeholder 3"/>
          <p:cNvSpPr>
            <a:spLocks noGrp="1"/>
          </p:cNvSpPr>
          <p:nvPr>
            <p:ph type="sldNum" sz="quarter" idx="10"/>
          </p:nvPr>
        </p:nvSpPr>
        <p:spPr/>
        <p:txBody>
          <a:bodyPr/>
          <a:lstStyle/>
          <a:p>
            <a:fld id="{1C496AC2-6DAF-4BF5-8619-F936636D44CC}" type="slidenum">
              <a:rPr lang="en-GB" smtClean="0"/>
              <a:t>2</a:t>
            </a:fld>
            <a:endParaRPr lang="en-GB"/>
          </a:p>
        </p:txBody>
      </p:sp>
    </p:spTree>
    <p:extLst>
      <p:ext uri="{BB962C8B-B14F-4D97-AF65-F5344CB8AC3E}">
        <p14:creationId xmlns:p14="http://schemas.microsoft.com/office/powerpoint/2010/main" val="35476096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IE" dirty="0"/>
          </a:p>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Digital technologies are being effectively embedded in teaching, learning, and assessment in geography</a:t>
            </a:r>
            <a:r>
              <a:rPr lang="en-IE" baseline="0" dirty="0"/>
              <a:t> </a:t>
            </a:r>
            <a:r>
              <a:rPr lang="en-IE" dirty="0"/>
              <a:t>classrooms across the country. The video is one</a:t>
            </a:r>
            <a:r>
              <a:rPr lang="en-IE" baseline="0" dirty="0"/>
              <a:t> from the CSO YouTube channel</a:t>
            </a:r>
            <a:r>
              <a:rPr lang="en-IE" dirty="0"/>
              <a:t>. This collection of videos, available at the link on the screen, aims to highlight the many ways in which</a:t>
            </a:r>
            <a:r>
              <a:rPr lang="en-IE" baseline="0" dirty="0"/>
              <a:t> date is collected and used by the CSO.</a:t>
            </a:r>
            <a:endParaRPr lang="en-GB" dirty="0"/>
          </a:p>
          <a:p>
            <a:endParaRPr lang="en-GB" dirty="0"/>
          </a:p>
          <a:p>
            <a:r>
              <a:rPr lang="en-GB" dirty="0"/>
              <a:t>Please show short video to the class. </a:t>
            </a:r>
            <a:r>
              <a:rPr lang="en-GB" b="1" dirty="0"/>
              <a:t>Timing: 2 minutes</a:t>
            </a:r>
          </a:p>
          <a:p>
            <a:r>
              <a:rPr lang="en-GB" dirty="0"/>
              <a:t>Click the video player</a:t>
            </a:r>
            <a:r>
              <a:rPr lang="en-GB" baseline="0" dirty="0"/>
              <a:t> to show the video.</a:t>
            </a:r>
          </a:p>
          <a:p>
            <a:r>
              <a:rPr lang="en-GB" baseline="0" dirty="0"/>
              <a:t>Link to YouTube video on the work of the CSO    https://www.youtube.com/user/csoirelandmedia</a:t>
            </a:r>
          </a:p>
          <a:p>
            <a:r>
              <a:rPr lang="en-GB" dirty="0"/>
              <a:t>https://youtu.be/lzNspRFiYII</a:t>
            </a:r>
          </a:p>
        </p:txBody>
      </p:sp>
      <p:sp>
        <p:nvSpPr>
          <p:cNvPr id="4" name="Slide Number Placeholder 3"/>
          <p:cNvSpPr>
            <a:spLocks noGrp="1"/>
          </p:cNvSpPr>
          <p:nvPr>
            <p:ph type="sldNum" sz="quarter" idx="10"/>
          </p:nvPr>
        </p:nvSpPr>
        <p:spPr/>
        <p:txBody>
          <a:bodyPr/>
          <a:lstStyle/>
          <a:p>
            <a:fld id="{1C496AC2-6DAF-4BF5-8619-F936636D44CC}" type="slidenum">
              <a:rPr lang="en-GB" smtClean="0"/>
              <a:t>3</a:t>
            </a:fld>
            <a:endParaRPr lang="en-GB"/>
          </a:p>
        </p:txBody>
      </p:sp>
    </p:spTree>
    <p:extLst>
      <p:ext uri="{BB962C8B-B14F-4D97-AF65-F5344CB8AC3E}">
        <p14:creationId xmlns:p14="http://schemas.microsoft.com/office/powerpoint/2010/main" val="3560850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IE" sz="1200" b="1" kern="1200" dirty="0">
                <a:solidFill>
                  <a:schemeClr val="tx1"/>
                </a:solidFill>
                <a:effectLst/>
                <a:latin typeface="+mn-lt"/>
                <a:ea typeface="+mn-ea"/>
                <a:cs typeface="+mn-cs"/>
              </a:rPr>
              <a:t>Census facts. Timing: 5-10 minutes</a:t>
            </a:r>
          </a:p>
          <a:p>
            <a:pPr lvl="0"/>
            <a:r>
              <a:rPr lang="en-IE" sz="1200" kern="1200" dirty="0">
                <a:solidFill>
                  <a:schemeClr val="tx1"/>
                </a:solidFill>
                <a:effectLst/>
                <a:latin typeface="+mn-lt"/>
                <a:ea typeface="+mn-ea"/>
                <a:cs typeface="+mn-cs"/>
              </a:rPr>
              <a:t>Explain to students the following information.</a:t>
            </a:r>
          </a:p>
          <a:p>
            <a:pPr lvl="0"/>
            <a:endParaRPr lang="en-IE" sz="1200" kern="1200" dirty="0">
              <a:solidFill>
                <a:schemeClr val="tx1"/>
              </a:solidFill>
              <a:effectLst/>
              <a:latin typeface="+mn-lt"/>
              <a:ea typeface="+mn-ea"/>
              <a:cs typeface="+mn-cs"/>
            </a:endParaRPr>
          </a:p>
          <a:p>
            <a:pPr lvl="0"/>
            <a:r>
              <a:rPr lang="en-IE" sz="1200" kern="1200" dirty="0">
                <a:solidFill>
                  <a:schemeClr val="tx1"/>
                </a:solidFill>
                <a:effectLst/>
                <a:latin typeface="+mn-lt"/>
                <a:ea typeface="+mn-ea"/>
                <a:cs typeface="+mn-cs"/>
              </a:rPr>
              <a:t>What is the census?</a:t>
            </a:r>
          </a:p>
          <a:p>
            <a:r>
              <a:rPr lang="en-IE" sz="1200" kern="1200" dirty="0">
                <a:solidFill>
                  <a:schemeClr val="tx1"/>
                </a:solidFill>
                <a:effectLst/>
                <a:latin typeface="+mn-lt"/>
                <a:ea typeface="+mn-ea"/>
                <a:cs typeface="+mn-cs"/>
              </a:rPr>
              <a:t>The Census of Population (www.census.ie) provides a statistical picture of Ireland and its people. Almost every country in the world conducts a census on a regular basis.</a:t>
            </a:r>
            <a:r>
              <a:rPr lang="en-IE" sz="1200" kern="1200" baseline="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The Census of Population collects information, in five-year intervals, on every person living in Ireland. </a:t>
            </a:r>
          </a:p>
          <a:p>
            <a:endParaRPr lang="en-IE" sz="1200" kern="1200" dirty="0">
              <a:solidFill>
                <a:schemeClr val="tx1"/>
              </a:solidFill>
              <a:effectLst/>
              <a:latin typeface="+mn-lt"/>
              <a:ea typeface="+mn-ea"/>
              <a:cs typeface="+mn-cs"/>
            </a:endParaRPr>
          </a:p>
          <a:p>
            <a:r>
              <a:rPr lang="en-IE" sz="1200" kern="1200" dirty="0">
                <a:solidFill>
                  <a:schemeClr val="tx1"/>
                </a:solidFill>
                <a:effectLst/>
                <a:latin typeface="+mn-lt"/>
                <a:ea typeface="+mn-ea"/>
                <a:cs typeface="+mn-cs"/>
              </a:rPr>
              <a:t>When will the next census be held?</a:t>
            </a:r>
          </a:p>
          <a:p>
            <a:r>
              <a:rPr lang="en-IE" sz="1200" kern="1200" dirty="0">
                <a:solidFill>
                  <a:schemeClr val="tx1"/>
                </a:solidFill>
                <a:effectLst/>
                <a:latin typeface="+mn-lt"/>
                <a:ea typeface="+mn-ea"/>
                <a:cs typeface="+mn-cs"/>
              </a:rPr>
              <a:t>The next census will take place in 3 April 2022 throughout the country.</a:t>
            </a:r>
          </a:p>
          <a:p>
            <a:r>
              <a:rPr lang="en-IE" sz="1200" kern="1200" dirty="0">
                <a:solidFill>
                  <a:schemeClr val="tx1"/>
                </a:solidFill>
                <a:effectLst/>
                <a:latin typeface="+mn-lt"/>
                <a:ea typeface="+mn-ea"/>
                <a:cs typeface="+mn-cs"/>
              </a:rPr>
              <a:t> </a:t>
            </a:r>
          </a:p>
          <a:p>
            <a:pPr lvl="0"/>
            <a:r>
              <a:rPr lang="en-IE" sz="1200" kern="1200" dirty="0">
                <a:solidFill>
                  <a:schemeClr val="tx1"/>
                </a:solidFill>
                <a:effectLst/>
                <a:latin typeface="+mn-lt"/>
                <a:ea typeface="+mn-ea"/>
                <a:cs typeface="+mn-cs"/>
              </a:rPr>
              <a:t>Why conduct the census?</a:t>
            </a:r>
          </a:p>
          <a:p>
            <a:r>
              <a:rPr lang="en-IE" sz="1200" kern="1200" dirty="0">
                <a:solidFill>
                  <a:schemeClr val="tx1"/>
                </a:solidFill>
                <a:effectLst/>
                <a:latin typeface="+mn-lt"/>
                <a:ea typeface="+mn-ea"/>
                <a:cs typeface="+mn-cs"/>
              </a:rPr>
              <a:t>The census collects important information that is used for making decisions.</a:t>
            </a:r>
          </a:p>
          <a:p>
            <a:r>
              <a:rPr lang="en-IE" sz="1200" kern="1200" dirty="0">
                <a:solidFill>
                  <a:schemeClr val="tx1"/>
                </a:solidFill>
                <a:effectLst/>
                <a:latin typeface="+mn-lt"/>
                <a:ea typeface="+mn-ea"/>
                <a:cs typeface="+mn-cs"/>
              </a:rPr>
              <a:t>It is the primary source of sociodemographic data for the Irish population, By law – Statistics Act, 1993 and the Statistics (Census of Population) Order 2020, everyone in Ireland must participate, and may be prosecuted/fined for not doing so. </a:t>
            </a:r>
          </a:p>
          <a:p>
            <a:endParaRPr lang="en-IE" sz="1200" kern="1200" dirty="0">
              <a:solidFill>
                <a:schemeClr val="tx1"/>
              </a:solidFill>
              <a:effectLst/>
              <a:latin typeface="+mn-lt"/>
              <a:ea typeface="+mn-ea"/>
              <a:cs typeface="+mn-cs"/>
            </a:endParaRPr>
          </a:p>
          <a:p>
            <a:r>
              <a:rPr lang="en-IE" sz="1200" kern="1200" dirty="0">
                <a:solidFill>
                  <a:schemeClr val="tx1"/>
                </a:solidFill>
                <a:effectLst/>
                <a:latin typeface="+mn-lt"/>
                <a:ea typeface="+mn-ea"/>
                <a:cs typeface="+mn-cs"/>
              </a:rPr>
              <a:t>Privacy and confidentiality</a:t>
            </a:r>
          </a:p>
          <a:p>
            <a:r>
              <a:rPr lang="en-IE" sz="1200" kern="1200" dirty="0">
                <a:solidFill>
                  <a:schemeClr val="tx1"/>
                </a:solidFill>
                <a:effectLst/>
                <a:latin typeface="+mn-lt"/>
                <a:ea typeface="+mn-ea"/>
                <a:cs typeface="+mn-cs"/>
              </a:rPr>
              <a:t>In Ireland, great care is taken to ensure that information collected in the census is clearly in the public interest and cannot be obtained effectively from other sources.</a:t>
            </a:r>
            <a:r>
              <a:rPr lang="en-IE" sz="1200" kern="1200" baseline="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Central Statistics Office (CSO) places the highest priority on maintaining the confidentiality of individual questionnaires. Stringent instructions and procedures have been implemented to ensure that confidentiality is maintained at all times. For instance, census data are processed and stored on a highly restricted internal network and cannot be accessed by anyone who has not taken an oath of secrecy.</a:t>
            </a:r>
          </a:p>
          <a:p>
            <a:r>
              <a:rPr lang="en-IE" sz="1200" kern="1200" dirty="0">
                <a:solidFill>
                  <a:schemeClr val="tx1"/>
                </a:solidFill>
                <a:effectLst/>
                <a:latin typeface="+mn-lt"/>
                <a:ea typeface="+mn-ea"/>
                <a:cs typeface="+mn-cs"/>
              </a:rPr>
              <a:t>The Statistics Act, 1993 highlights how the Central Statistics Office (CSO) operates. It also outlines the</a:t>
            </a:r>
            <a:r>
              <a:rPr lang="en-IE" sz="1200" kern="1200" baseline="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importance of confidentiality and that it is compulsory for all of us to complete the Census Form on Census</a:t>
            </a:r>
            <a:r>
              <a:rPr lang="en-IE" sz="1200" kern="1200" baseline="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Night.</a:t>
            </a:r>
          </a:p>
          <a:p>
            <a:endParaRPr lang="en-IE" sz="1200" kern="1200" dirty="0">
              <a:solidFill>
                <a:schemeClr val="tx1"/>
              </a:solidFill>
              <a:effectLst/>
              <a:latin typeface="+mn-lt"/>
              <a:ea typeface="+mn-ea"/>
              <a:cs typeface="+mn-cs"/>
            </a:endParaRPr>
          </a:p>
          <a:p>
            <a:pPr lvl="0"/>
            <a:r>
              <a:rPr lang="en-IE" sz="1200" kern="1200" dirty="0">
                <a:solidFill>
                  <a:schemeClr val="tx1"/>
                </a:solidFill>
                <a:effectLst/>
                <a:latin typeface="+mn-lt"/>
                <a:ea typeface="+mn-ea"/>
                <a:cs typeface="+mn-cs"/>
              </a:rPr>
              <a:t>Who will be included in the CSO census?</a:t>
            </a:r>
          </a:p>
          <a:p>
            <a:r>
              <a:rPr lang="en-IE" sz="1200" kern="1200" dirty="0">
                <a:solidFill>
                  <a:schemeClr val="tx1"/>
                </a:solidFill>
                <a:effectLst/>
                <a:latin typeface="+mn-lt"/>
                <a:ea typeface="+mn-ea"/>
                <a:cs typeface="+mn-cs"/>
              </a:rPr>
              <a:t>Included in the census are Irish citizens, landed immigrants (permanent residents), people who have claimed refugee status (asylum seekers), and people from another country with a work or study permit and family members living here with them.</a:t>
            </a:r>
          </a:p>
          <a:p>
            <a:endParaRPr lang="en-IE" sz="1200" kern="1200" dirty="0">
              <a:solidFill>
                <a:schemeClr val="tx1"/>
              </a:solidFill>
              <a:effectLst/>
              <a:latin typeface="+mn-lt"/>
              <a:ea typeface="+mn-ea"/>
              <a:cs typeface="+mn-cs"/>
            </a:endParaRPr>
          </a:p>
          <a:p>
            <a:pPr lvl="0"/>
            <a:r>
              <a:rPr lang="en-IE" sz="1200" kern="1200" dirty="0">
                <a:solidFill>
                  <a:schemeClr val="tx1"/>
                </a:solidFill>
                <a:effectLst/>
                <a:latin typeface="+mn-lt"/>
                <a:ea typeface="+mn-ea"/>
                <a:cs typeface="+mn-cs"/>
              </a:rPr>
              <a:t>How can I complete the questionnaire?</a:t>
            </a:r>
          </a:p>
          <a:p>
            <a:r>
              <a:rPr lang="en-IE" sz="1200" kern="1200" dirty="0">
                <a:solidFill>
                  <a:schemeClr val="tx1"/>
                </a:solidFill>
                <a:effectLst/>
                <a:latin typeface="+mn-lt"/>
                <a:ea typeface="+mn-ea"/>
                <a:cs typeface="+mn-cs"/>
              </a:rPr>
              <a:t>All</a:t>
            </a:r>
            <a:r>
              <a:rPr lang="en-IE" sz="1200" kern="1200" baseline="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households will receive a hand-delivered Census form by a census employee (Enumerator) that invites them to complete the census questionnaire on Census night.</a:t>
            </a:r>
          </a:p>
          <a:p>
            <a:pPr lvl="0"/>
            <a:endParaRPr lang="en-IE" sz="1200" kern="1200" dirty="0">
              <a:solidFill>
                <a:schemeClr val="tx1"/>
              </a:solidFill>
              <a:effectLst/>
              <a:latin typeface="+mn-lt"/>
              <a:ea typeface="+mn-ea"/>
              <a:cs typeface="+mn-cs"/>
            </a:endParaRPr>
          </a:p>
          <a:p>
            <a:pPr lvl="0"/>
            <a:r>
              <a:rPr lang="en-IE" sz="1200" kern="1200" dirty="0">
                <a:solidFill>
                  <a:schemeClr val="tx1"/>
                </a:solidFill>
                <a:effectLst/>
                <a:latin typeface="+mn-lt"/>
                <a:ea typeface="+mn-ea"/>
                <a:cs typeface="+mn-cs"/>
              </a:rPr>
              <a:t>Who uses the CSO census data?</a:t>
            </a:r>
          </a:p>
          <a:p>
            <a:r>
              <a:rPr lang="en-IE" sz="1200" kern="1200" dirty="0">
                <a:solidFill>
                  <a:schemeClr val="tx1"/>
                </a:solidFill>
                <a:effectLst/>
                <a:latin typeface="+mn-lt"/>
                <a:ea typeface="+mn-ea"/>
                <a:cs typeface="+mn-cs"/>
              </a:rPr>
              <a:t>All levels of government including Local Authorities, local communities, the private sector, social services sectors and other organisations use census data to make informed decisions that affect the lives of everyone in Ireland.</a:t>
            </a:r>
          </a:p>
          <a:p>
            <a:endParaRPr lang="en-IE" dirty="0"/>
          </a:p>
        </p:txBody>
      </p:sp>
      <p:sp>
        <p:nvSpPr>
          <p:cNvPr id="4" name="Slide Number Placeholder 3"/>
          <p:cNvSpPr>
            <a:spLocks noGrp="1"/>
          </p:cNvSpPr>
          <p:nvPr>
            <p:ph type="sldNum" sz="quarter" idx="10"/>
          </p:nvPr>
        </p:nvSpPr>
        <p:spPr/>
        <p:txBody>
          <a:bodyPr/>
          <a:lstStyle/>
          <a:p>
            <a:fld id="{1C496AC2-6DAF-4BF5-8619-F936636D44CC}" type="slidenum">
              <a:rPr lang="en-GB" smtClean="0"/>
              <a:t>4</a:t>
            </a:fld>
            <a:endParaRPr lang="en-GB"/>
          </a:p>
        </p:txBody>
      </p:sp>
    </p:spTree>
    <p:extLst>
      <p:ext uri="{BB962C8B-B14F-4D97-AF65-F5344CB8AC3E}">
        <p14:creationId xmlns:p14="http://schemas.microsoft.com/office/powerpoint/2010/main" val="14039501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GB" sz="1200" b="1" i="0" u="none" strike="noStrike" kern="1200" dirty="0">
                <a:solidFill>
                  <a:schemeClr val="tx1"/>
                </a:solidFill>
                <a:effectLst/>
                <a:latin typeface="+mn-lt"/>
                <a:ea typeface="+mn-ea"/>
                <a:cs typeface="+mn-cs"/>
              </a:rPr>
              <a:t>Check-in</a:t>
            </a:r>
            <a:r>
              <a:rPr lang="en-GB" sz="1200" b="1" i="0" u="none" strike="noStrike" kern="1200" baseline="0" dirty="0">
                <a:solidFill>
                  <a:schemeClr val="tx1"/>
                </a:solidFill>
                <a:effectLst/>
                <a:latin typeface="+mn-lt"/>
                <a:ea typeface="+mn-ea"/>
                <a:cs typeface="+mn-cs"/>
              </a:rPr>
              <a:t> Activity. Timing: 5 minutes</a:t>
            </a:r>
          </a:p>
          <a:p>
            <a:pPr rtl="0"/>
            <a:endParaRPr lang="en-GB" sz="1200" b="1" i="0" u="none" strike="noStrike" kern="1200" baseline="0" dirty="0">
              <a:solidFill>
                <a:schemeClr val="tx1"/>
              </a:solidFill>
              <a:effectLst/>
              <a:latin typeface="+mn-lt"/>
              <a:ea typeface="+mn-ea"/>
              <a:cs typeface="+mn-cs"/>
            </a:endParaRPr>
          </a:p>
          <a:p>
            <a:pPr rtl="0"/>
            <a:r>
              <a:rPr lang="en-GB" sz="1200" b="0" i="0" u="none" strike="noStrike" kern="1200" baseline="0" dirty="0">
                <a:solidFill>
                  <a:schemeClr val="tx1"/>
                </a:solidFill>
                <a:effectLst/>
                <a:latin typeface="+mn-lt"/>
                <a:ea typeface="+mn-ea"/>
                <a:cs typeface="+mn-cs"/>
              </a:rPr>
              <a:t>Informal questioning to elicit responses and check for understanding</a:t>
            </a:r>
            <a:endParaRPr lang="en-GB" sz="1200" b="0" i="0" u="none" strike="noStrike" kern="1200" dirty="0">
              <a:solidFill>
                <a:schemeClr val="tx1"/>
              </a:solidFill>
              <a:effectLst/>
              <a:latin typeface="+mn-lt"/>
              <a:ea typeface="+mn-ea"/>
              <a:cs typeface="+mn-cs"/>
            </a:endParaRPr>
          </a:p>
          <a:p>
            <a:pPr rtl="0"/>
            <a:r>
              <a:rPr lang="en-GB" sz="1200" b="0" i="0" u="none" strike="noStrike" kern="1200" dirty="0">
                <a:solidFill>
                  <a:schemeClr val="tx1"/>
                </a:solidFill>
                <a:effectLst/>
                <a:latin typeface="+mn-lt"/>
                <a:ea typeface="+mn-ea"/>
                <a:cs typeface="+mn-cs"/>
              </a:rPr>
              <a:t>Show the statements and ask students to call out if they think they are true or false based on the video and the previous slide.</a:t>
            </a:r>
            <a:endParaRPr lang="en-GB" dirty="0">
              <a:effectLst/>
            </a:endParaRPr>
          </a:p>
          <a:p>
            <a:pPr rtl="0"/>
            <a:r>
              <a:rPr lang="en-GB" sz="1200" b="0" i="0" u="none" strike="noStrike" kern="1200" dirty="0">
                <a:solidFill>
                  <a:schemeClr val="tx1"/>
                </a:solidFill>
                <a:effectLst/>
                <a:latin typeface="+mn-lt"/>
                <a:ea typeface="+mn-ea"/>
                <a:cs typeface="+mn-cs"/>
              </a:rPr>
              <a:t>Reveal the correct answers</a:t>
            </a:r>
            <a:r>
              <a:rPr lang="en-GB" sz="1200" b="0" i="0" u="none" strike="noStrike" kern="1200" baseline="0" dirty="0">
                <a:solidFill>
                  <a:schemeClr val="tx1"/>
                </a:solidFill>
                <a:effectLst/>
                <a:latin typeface="+mn-lt"/>
                <a:ea typeface="+mn-ea"/>
                <a:cs typeface="+mn-cs"/>
              </a:rPr>
              <a:t> on the next slide</a:t>
            </a:r>
            <a:r>
              <a:rPr lang="en-GB" sz="1200" b="0" i="0" u="none" strike="noStrike" kern="1200" dirty="0">
                <a:solidFill>
                  <a:schemeClr val="tx1"/>
                </a:solidFill>
                <a:effectLst/>
                <a:latin typeface="+mn-lt"/>
                <a:ea typeface="+mn-ea"/>
                <a:cs typeface="+mn-cs"/>
              </a:rPr>
              <a:t>. </a:t>
            </a:r>
          </a:p>
          <a:p>
            <a:pPr rtl="0"/>
            <a:endParaRPr lang="en-GB" sz="1200" b="0" i="0" u="none" strike="noStrike" kern="1200" dirty="0">
              <a:solidFill>
                <a:schemeClr val="tx1"/>
              </a:solidFill>
              <a:effectLst/>
              <a:latin typeface="+mn-lt"/>
              <a:ea typeface="+mn-ea"/>
              <a:cs typeface="+mn-cs"/>
            </a:endParaRPr>
          </a:p>
          <a:p>
            <a:pPr rtl="0"/>
            <a:r>
              <a:rPr lang="en-GB" sz="1200" b="0" i="0" u="none" strike="noStrike" kern="1200" dirty="0">
                <a:solidFill>
                  <a:schemeClr val="tx1"/>
                </a:solidFill>
                <a:effectLst/>
                <a:latin typeface="+mn-lt"/>
                <a:ea typeface="+mn-ea"/>
                <a:cs typeface="+mn-cs"/>
              </a:rPr>
              <a:t>Inform the students:</a:t>
            </a:r>
          </a:p>
          <a:p>
            <a:pPr rtl="0"/>
            <a:r>
              <a:rPr lang="en-IE" dirty="0"/>
              <a:t>A high level of response and robust data are essential to quality census results. The Census is one of the largest logistical exercises undertaken by the Irish State.</a:t>
            </a:r>
          </a:p>
          <a:p>
            <a:pPr rtl="0"/>
            <a:endParaRPr lang="en-GB" dirty="0"/>
          </a:p>
          <a:p>
            <a:endParaRPr lang="en-GB" dirty="0"/>
          </a:p>
        </p:txBody>
      </p:sp>
      <p:sp>
        <p:nvSpPr>
          <p:cNvPr id="4" name="Slide Number Placeholder 3"/>
          <p:cNvSpPr>
            <a:spLocks noGrp="1"/>
          </p:cNvSpPr>
          <p:nvPr>
            <p:ph type="sldNum" sz="quarter" idx="10"/>
          </p:nvPr>
        </p:nvSpPr>
        <p:spPr/>
        <p:txBody>
          <a:bodyPr/>
          <a:lstStyle/>
          <a:p>
            <a:fld id="{1C496AC2-6DAF-4BF5-8619-F936636D44CC}" type="slidenum">
              <a:rPr lang="en-GB" smtClean="0"/>
              <a:t>5</a:t>
            </a:fld>
            <a:endParaRPr lang="en-GB"/>
          </a:p>
        </p:txBody>
      </p:sp>
    </p:spTree>
    <p:extLst>
      <p:ext uri="{BB962C8B-B14F-4D97-AF65-F5344CB8AC3E}">
        <p14:creationId xmlns:p14="http://schemas.microsoft.com/office/powerpoint/2010/main" val="10724258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Question 2: The 1926 census was the first undertaken following the formation of the Irish State and Censuses continued to be taken at ten-year intervals up to 1946. Since 1951 Censuses have generally been undertaken at five yearly intervals.</a:t>
            </a:r>
          </a:p>
        </p:txBody>
      </p:sp>
      <p:sp>
        <p:nvSpPr>
          <p:cNvPr id="4" name="Slide Number Placeholder 3"/>
          <p:cNvSpPr>
            <a:spLocks noGrp="1"/>
          </p:cNvSpPr>
          <p:nvPr>
            <p:ph type="sldNum" sz="quarter" idx="10"/>
          </p:nvPr>
        </p:nvSpPr>
        <p:spPr/>
        <p:txBody>
          <a:bodyPr/>
          <a:lstStyle/>
          <a:p>
            <a:fld id="{1C496AC2-6DAF-4BF5-8619-F936636D44CC}" type="slidenum">
              <a:rPr lang="en-GB" smtClean="0"/>
              <a:t>6</a:t>
            </a:fld>
            <a:endParaRPr lang="en-GB"/>
          </a:p>
        </p:txBody>
      </p:sp>
    </p:spTree>
    <p:extLst>
      <p:ext uri="{BB962C8B-B14F-4D97-AF65-F5344CB8AC3E}">
        <p14:creationId xmlns:p14="http://schemas.microsoft.com/office/powerpoint/2010/main" val="1157282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NZ" b="1" dirty="0">
                <a:solidFill>
                  <a:srgbClr val="002060"/>
                </a:solidFill>
              </a:rPr>
              <a:t>Thinking exercise – Silent pedagogy; Timing: 5 minutes</a:t>
            </a:r>
          </a:p>
          <a:p>
            <a:pPr rtl="0"/>
            <a:r>
              <a:rPr lang="en-NZ" dirty="0">
                <a:solidFill>
                  <a:srgbClr val="002060"/>
                </a:solidFill>
              </a:rPr>
              <a:t>What in society matters to you?</a:t>
            </a:r>
            <a:endParaRPr lang="en-GB" sz="1200" b="0" i="0" u="none" strike="noStrike" kern="1200" dirty="0">
              <a:solidFill>
                <a:schemeClr val="tx1"/>
              </a:solidFill>
              <a:effectLst/>
              <a:latin typeface="+mn-lt"/>
              <a:ea typeface="+mn-ea"/>
              <a:cs typeface="+mn-cs"/>
            </a:endParaRPr>
          </a:p>
          <a:p>
            <a:pPr rtl="0"/>
            <a:r>
              <a:rPr lang="en-GB" sz="1200" b="0" i="0" u="none" strike="noStrike" kern="1200" dirty="0">
                <a:solidFill>
                  <a:schemeClr val="tx1"/>
                </a:solidFill>
                <a:effectLst/>
                <a:latin typeface="+mn-lt"/>
                <a:ea typeface="+mn-ea"/>
                <a:cs typeface="+mn-cs"/>
              </a:rPr>
              <a:t>Working individually, ask students to think of several words or phrases they would use to describe themselves. They can consider things like groups they belong to, their hobbies and interests, or their goals for the future.</a:t>
            </a:r>
          </a:p>
          <a:p>
            <a:pPr rtl="0"/>
            <a:endParaRPr lang="en-GB" sz="1200" b="0" i="0" u="none" strike="noStrike" kern="1200" dirty="0">
              <a:solidFill>
                <a:schemeClr val="tx1"/>
              </a:solidFill>
              <a:effectLst/>
              <a:latin typeface="+mn-lt"/>
              <a:ea typeface="+mn-ea"/>
              <a:cs typeface="+mn-cs"/>
            </a:endParaRPr>
          </a:p>
          <a:p>
            <a:pPr rtl="0"/>
            <a:r>
              <a:rPr lang="en-GB" sz="1200" b="0" i="0" u="none" strike="noStrike" kern="1200" dirty="0">
                <a:solidFill>
                  <a:schemeClr val="tx1"/>
                </a:solidFill>
                <a:effectLst/>
                <a:latin typeface="+mn-lt"/>
                <a:ea typeface="+mn-ea"/>
                <a:cs typeface="+mn-cs"/>
              </a:rPr>
              <a:t>This is the highlight the importance of the</a:t>
            </a:r>
            <a:r>
              <a:rPr lang="en-GB" sz="1200" b="0" i="0" u="none" strike="noStrike" kern="1200" baseline="0" dirty="0">
                <a:solidFill>
                  <a:schemeClr val="tx1"/>
                </a:solidFill>
                <a:effectLst/>
                <a:latin typeface="+mn-lt"/>
                <a:ea typeface="+mn-ea"/>
                <a:cs typeface="+mn-cs"/>
              </a:rPr>
              <a:t> </a:t>
            </a:r>
            <a:r>
              <a:rPr lang="en-GB" sz="1200" b="0" i="0" u="none" strike="noStrike" kern="1200" dirty="0">
                <a:solidFill>
                  <a:schemeClr val="tx1"/>
                </a:solidFill>
                <a:effectLst/>
                <a:latin typeface="+mn-lt"/>
                <a:ea typeface="+mn-ea"/>
                <a:cs typeface="+mn-cs"/>
              </a:rPr>
              <a:t>census in their lives</a:t>
            </a:r>
            <a:r>
              <a:rPr lang="en-GB" sz="1200" b="0" i="0" u="none" strike="noStrike" kern="1200" baseline="0" dirty="0">
                <a:solidFill>
                  <a:schemeClr val="tx1"/>
                </a:solidFill>
                <a:effectLst/>
                <a:latin typeface="+mn-lt"/>
                <a:ea typeface="+mn-ea"/>
                <a:cs typeface="+mn-cs"/>
              </a:rPr>
              <a:t> as it gathers data for things that affect them.</a:t>
            </a:r>
            <a:endParaRPr lang="en-GB" dirty="0">
              <a:effectLst/>
            </a:endParaRPr>
          </a:p>
          <a:p>
            <a:pPr rtl="0"/>
            <a:br>
              <a:rPr lang="en-GB" dirty="0"/>
            </a:br>
            <a:r>
              <a:rPr lang="en-GB" sz="1200" b="0" i="0" u="none" strike="noStrike" kern="1200" dirty="0">
                <a:solidFill>
                  <a:schemeClr val="tx1"/>
                </a:solidFill>
                <a:effectLst/>
                <a:latin typeface="+mn-lt"/>
                <a:ea typeface="+mn-ea"/>
                <a:cs typeface="+mn-cs"/>
              </a:rPr>
              <a:t>If time allows, students could create a similar diagram to what they see on the slide, adding labels around a picture or drawing to describe themselves.</a:t>
            </a:r>
          </a:p>
          <a:p>
            <a:pPr rtl="0"/>
            <a:endParaRPr lang="en-GB" sz="1200" b="0" i="0" u="none" strike="noStrike" kern="1200" dirty="0">
              <a:solidFill>
                <a:schemeClr val="tx1"/>
              </a:solidFill>
              <a:effectLst/>
              <a:latin typeface="+mn-lt"/>
              <a:ea typeface="+mn-ea"/>
              <a:cs typeface="+mn-cs"/>
            </a:endParaRPr>
          </a:p>
          <a:p>
            <a:pPr rtl="0"/>
            <a:r>
              <a:rPr lang="en-GB" dirty="0">
                <a:effectLst/>
              </a:rPr>
              <a:t>https://www.shutterstock.com/image-photo/you-matter-phrase-handwritten-on-school-160305443</a:t>
            </a:r>
          </a:p>
          <a:p>
            <a:br>
              <a:rPr lang="en-GB" dirty="0"/>
            </a:br>
            <a:endParaRPr lang="en-GB" dirty="0"/>
          </a:p>
          <a:p>
            <a:endParaRPr lang="en-GB" dirty="0"/>
          </a:p>
        </p:txBody>
      </p:sp>
      <p:sp>
        <p:nvSpPr>
          <p:cNvPr id="4" name="Slide Number Placeholder 3"/>
          <p:cNvSpPr>
            <a:spLocks noGrp="1"/>
          </p:cNvSpPr>
          <p:nvPr>
            <p:ph type="sldNum" sz="quarter" idx="10"/>
          </p:nvPr>
        </p:nvSpPr>
        <p:spPr/>
        <p:txBody>
          <a:bodyPr/>
          <a:lstStyle/>
          <a:p>
            <a:fld id="{1C496AC2-6DAF-4BF5-8619-F936636D44CC}" type="slidenum">
              <a:rPr lang="en-GB" smtClean="0"/>
              <a:t>7</a:t>
            </a:fld>
            <a:endParaRPr lang="en-GB"/>
          </a:p>
        </p:txBody>
      </p:sp>
    </p:spTree>
    <p:extLst>
      <p:ext uri="{BB962C8B-B14F-4D97-AF65-F5344CB8AC3E}">
        <p14:creationId xmlns:p14="http://schemas.microsoft.com/office/powerpoint/2010/main" val="35735633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1200" b="1" kern="1200" dirty="0">
                <a:solidFill>
                  <a:schemeClr val="tx1"/>
                </a:solidFill>
                <a:effectLst/>
                <a:latin typeface="+mn-lt"/>
                <a:ea typeface="+mn-ea"/>
                <a:cs typeface="+mn-cs"/>
              </a:rPr>
              <a:t>See Census Teacher's Resource—Teacher's Guide handout: Timing:</a:t>
            </a:r>
            <a:r>
              <a:rPr lang="en-IE" sz="1200" b="1" kern="1200" baseline="0" dirty="0">
                <a:solidFill>
                  <a:schemeClr val="tx1"/>
                </a:solidFill>
                <a:effectLst/>
                <a:latin typeface="+mn-lt"/>
                <a:ea typeface="+mn-ea"/>
                <a:cs typeface="+mn-cs"/>
              </a:rPr>
              <a:t> 5 minutes</a:t>
            </a:r>
            <a:endParaRPr lang="en-IE" sz="12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b="0" kern="1200" dirty="0">
                <a:solidFill>
                  <a:schemeClr val="tx1"/>
                </a:solidFill>
                <a:effectLst/>
                <a:latin typeface="+mn-lt"/>
                <a:ea typeface="+mn-ea"/>
                <a:cs typeface="+mn-cs"/>
              </a:rPr>
              <a:t>Show slide to emphasise that the first Irish Official</a:t>
            </a:r>
            <a:r>
              <a:rPr lang="en-IE" sz="1200" b="0" kern="1200" baseline="0" dirty="0">
                <a:solidFill>
                  <a:schemeClr val="tx1"/>
                </a:solidFill>
                <a:effectLst/>
                <a:latin typeface="+mn-lt"/>
                <a:ea typeface="+mn-ea"/>
                <a:cs typeface="+mn-cs"/>
              </a:rPr>
              <a:t> census was 28</a:t>
            </a:r>
            <a:r>
              <a:rPr lang="en-IE" sz="1200" b="0" kern="1200" baseline="30000" dirty="0">
                <a:solidFill>
                  <a:schemeClr val="tx1"/>
                </a:solidFill>
                <a:effectLst/>
                <a:latin typeface="+mn-lt"/>
                <a:ea typeface="+mn-ea"/>
                <a:cs typeface="+mn-cs"/>
              </a:rPr>
              <a:t>th</a:t>
            </a:r>
            <a:r>
              <a:rPr lang="en-IE" sz="1200" b="0" kern="1200" baseline="0" dirty="0">
                <a:solidFill>
                  <a:schemeClr val="tx1"/>
                </a:solidFill>
                <a:effectLst/>
                <a:latin typeface="+mn-lt"/>
                <a:ea typeface="+mn-ea"/>
                <a:cs typeface="+mn-cs"/>
              </a:rPr>
              <a:t> of May 1821.</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b="0" kern="1200" baseline="0" dirty="0">
                <a:solidFill>
                  <a:schemeClr val="tx1"/>
                </a:solidFill>
                <a:effectLst/>
                <a:latin typeface="+mn-lt"/>
                <a:ea typeface="+mn-ea"/>
                <a:cs typeface="+mn-cs"/>
              </a:rPr>
              <a:t>The census is still completed manually by a traditional field-based model whereas countries like Australia, Canada and England/Wales/Northern Ireland/Scotland are (mostly) completed online. The field operation requires significant face to face contact between enumerators, householders, and managers of communal establishments to ensure a high level of response is achieved.</a:t>
            </a:r>
            <a:endParaRPr lang="en-IE" sz="1200" b="0" kern="1200" dirty="0">
              <a:solidFill>
                <a:schemeClr val="tx1"/>
              </a:solidFill>
              <a:effectLst/>
              <a:latin typeface="+mn-lt"/>
              <a:ea typeface="+mn-ea"/>
              <a:cs typeface="+mn-cs"/>
            </a:endParaRPr>
          </a:p>
          <a:p>
            <a:endParaRPr lang="en-IE" sz="1200" b="1" kern="1200" dirty="0">
              <a:solidFill>
                <a:schemeClr val="tx1"/>
              </a:solidFill>
              <a:effectLst/>
              <a:latin typeface="+mn-lt"/>
              <a:ea typeface="+mn-ea"/>
              <a:cs typeface="+mn-cs"/>
            </a:endParaRPr>
          </a:p>
          <a:p>
            <a:r>
              <a:rPr lang="en-IE" sz="1200" b="1" kern="1200" dirty="0">
                <a:solidFill>
                  <a:schemeClr val="tx1"/>
                </a:solidFill>
                <a:effectLst/>
                <a:latin typeface="+mn-lt"/>
                <a:ea typeface="+mn-ea"/>
                <a:cs typeface="+mn-cs"/>
              </a:rPr>
              <a:t>Teachers can read more about this</a:t>
            </a:r>
            <a:r>
              <a:rPr lang="en-IE" sz="1200" b="1" kern="1200" baseline="0" dirty="0">
                <a:solidFill>
                  <a:schemeClr val="tx1"/>
                </a:solidFill>
                <a:effectLst/>
                <a:latin typeface="+mn-lt"/>
                <a:ea typeface="+mn-ea"/>
                <a:cs typeface="+mn-cs"/>
              </a:rPr>
              <a:t> in Teacher Resource handout</a:t>
            </a:r>
            <a:endParaRPr lang="en-IE" sz="1200" b="1" kern="1200" dirty="0">
              <a:solidFill>
                <a:schemeClr val="tx1"/>
              </a:solidFill>
              <a:effectLst/>
              <a:latin typeface="+mn-lt"/>
              <a:ea typeface="+mn-ea"/>
              <a:cs typeface="+mn-cs"/>
            </a:endParaRPr>
          </a:p>
          <a:p>
            <a:r>
              <a:rPr lang="en-IE" sz="1200" b="1" kern="1200" dirty="0">
                <a:solidFill>
                  <a:schemeClr val="tx1"/>
                </a:solidFill>
                <a:effectLst/>
                <a:latin typeface="+mn-lt"/>
                <a:ea typeface="+mn-ea"/>
                <a:cs typeface="+mn-cs"/>
              </a:rPr>
              <a:t>The History of Census in Ireland</a:t>
            </a:r>
            <a:endParaRPr lang="en-IE" sz="1200" kern="1200" dirty="0">
              <a:solidFill>
                <a:schemeClr val="tx1"/>
              </a:solidFill>
              <a:effectLst/>
              <a:latin typeface="+mn-lt"/>
              <a:ea typeface="+mn-ea"/>
              <a:cs typeface="+mn-cs"/>
            </a:endParaRPr>
          </a:p>
          <a:p>
            <a:r>
              <a:rPr lang="en-IE" sz="1200" kern="1200" dirty="0">
                <a:solidFill>
                  <a:schemeClr val="tx1"/>
                </a:solidFill>
                <a:effectLst/>
                <a:latin typeface="+mn-lt"/>
                <a:ea typeface="+mn-ea"/>
                <a:cs typeface="+mn-cs"/>
              </a:rPr>
              <a:t>Population estimates have been made for Ireland since the time of Sir William Petty over 300 years ago in 1672 when the population was put at 1,100,000 and 1804 when it was estimated at 5,395,436.</a:t>
            </a:r>
          </a:p>
          <a:p>
            <a:endParaRPr lang="en-IE" sz="1200" kern="1200" dirty="0">
              <a:solidFill>
                <a:schemeClr val="tx1"/>
              </a:solidFill>
              <a:effectLst/>
              <a:latin typeface="+mn-lt"/>
              <a:ea typeface="+mn-ea"/>
              <a:cs typeface="+mn-cs"/>
            </a:endParaRPr>
          </a:p>
          <a:p>
            <a:r>
              <a:rPr lang="en-IE" sz="1200" kern="1200" dirty="0">
                <a:solidFill>
                  <a:schemeClr val="tx1"/>
                </a:solidFill>
                <a:effectLst/>
                <a:latin typeface="+mn-lt"/>
                <a:ea typeface="+mn-ea"/>
                <a:cs typeface="+mn-cs"/>
              </a:rPr>
              <a:t>After a largely unsuccessful attempt in undertaking a census in 1813, the first full census of Ireland was taken in 1821. The census was taken by enumerators who were supplied with notebooks to record the particulars of name, age and occupation and these details were subsequently copied into printed forms.</a:t>
            </a:r>
          </a:p>
          <a:p>
            <a:endParaRPr lang="en-IE" sz="1200" b="1" kern="1200" dirty="0">
              <a:solidFill>
                <a:schemeClr val="tx1"/>
              </a:solidFill>
              <a:effectLst/>
              <a:latin typeface="+mn-lt"/>
              <a:ea typeface="+mn-ea"/>
              <a:cs typeface="+mn-cs"/>
            </a:endParaRPr>
          </a:p>
          <a:p>
            <a:r>
              <a:rPr lang="en-IE" sz="1200" b="1" kern="1200" dirty="0">
                <a:solidFill>
                  <a:schemeClr val="tx1"/>
                </a:solidFill>
                <a:effectLst/>
                <a:latin typeface="+mn-lt"/>
                <a:ea typeface="+mn-ea"/>
                <a:cs typeface="+mn-cs"/>
              </a:rPr>
              <a:t>What happened to the Irish census returns?</a:t>
            </a:r>
            <a:endParaRPr lang="en-IE" sz="1200" kern="1200" dirty="0">
              <a:solidFill>
                <a:schemeClr val="tx1"/>
              </a:solidFill>
              <a:effectLst/>
              <a:latin typeface="+mn-lt"/>
              <a:ea typeface="+mn-ea"/>
              <a:cs typeface="+mn-cs"/>
            </a:endParaRPr>
          </a:p>
          <a:p>
            <a:r>
              <a:rPr lang="en-IE" sz="1200" kern="1200" dirty="0">
                <a:solidFill>
                  <a:schemeClr val="tx1"/>
                </a:solidFill>
                <a:effectLst/>
                <a:latin typeface="+mn-lt"/>
                <a:ea typeface="+mn-ea"/>
                <a:cs typeface="+mn-cs"/>
              </a:rPr>
              <a:t>Unfortunately, practically all of the nineteenth century census returns for Ireland are no longer in existence. The returns for 1821, 1831, 1841 and 1851 were, apart from a few survivals, destroyed in 1922 in the fire at the Public Record Office at the beginning of the Civil</a:t>
            </a:r>
            <a:r>
              <a:rPr lang="en-IE" sz="1200" kern="1200" baseline="0" dirty="0">
                <a:solidFill>
                  <a:schemeClr val="tx1"/>
                </a:solidFill>
                <a:effectLst/>
                <a:latin typeface="+mn-lt"/>
                <a:ea typeface="+mn-ea"/>
                <a:cs typeface="+mn-cs"/>
              </a:rPr>
              <a:t> </a:t>
            </a:r>
            <a:r>
              <a:rPr lang="en-IE" sz="1200" kern="1200" dirty="0">
                <a:solidFill>
                  <a:schemeClr val="tx1"/>
                </a:solidFill>
                <a:effectLst/>
                <a:latin typeface="+mn-lt"/>
                <a:ea typeface="+mn-ea"/>
                <a:cs typeface="+mn-cs"/>
              </a:rPr>
              <a:t>War. </a:t>
            </a:r>
          </a:p>
          <a:p>
            <a:r>
              <a:rPr lang="en-IE" sz="1200" kern="1200" dirty="0">
                <a:solidFill>
                  <a:schemeClr val="tx1"/>
                </a:solidFill>
                <a:effectLst/>
                <a:latin typeface="+mn-lt"/>
                <a:ea typeface="+mn-ea"/>
                <a:cs typeface="+mn-cs"/>
              </a:rPr>
              <a:t>The returns for 1901 and 1911 are held in the National Archives and are available to view online at the National Archives website. </a:t>
            </a:r>
            <a:r>
              <a:rPr lang="en-IE" sz="1200" u="sng" kern="1200" dirty="0">
                <a:solidFill>
                  <a:schemeClr val="tx1"/>
                </a:solidFill>
                <a:effectLst/>
                <a:latin typeface="+mn-lt"/>
                <a:ea typeface="+mn-ea"/>
                <a:cs typeface="+mn-cs"/>
                <a:hlinkClick r:id="rId3"/>
              </a:rPr>
              <a:t>http://www.census.nationalarchives.ie/</a:t>
            </a:r>
            <a:endParaRPr lang="en-IE" sz="1200" kern="1200" dirty="0">
              <a:solidFill>
                <a:schemeClr val="tx1"/>
              </a:solidFill>
              <a:effectLst/>
              <a:latin typeface="+mn-lt"/>
              <a:ea typeface="+mn-ea"/>
              <a:cs typeface="+mn-cs"/>
            </a:endParaRPr>
          </a:p>
          <a:p>
            <a:r>
              <a:rPr lang="en-IE" sz="1200" kern="1200" dirty="0">
                <a:solidFill>
                  <a:schemeClr val="tx1"/>
                </a:solidFill>
                <a:effectLst/>
                <a:latin typeface="+mn-lt"/>
                <a:ea typeface="+mn-ea"/>
                <a:cs typeface="+mn-cs"/>
              </a:rPr>
              <a:t>The returns for 1926 – 1946 and part of those for 1951 are held in the National Archives, but remain under the control of the Central Statistics Office. The 1926 Census Returns will be released to public inspection, under the 100 year rule, in </a:t>
            </a:r>
            <a:r>
              <a:rPr lang="en-IE" sz="1200" strike="noStrike" kern="1200" dirty="0">
                <a:solidFill>
                  <a:schemeClr val="tx1"/>
                </a:solidFill>
                <a:effectLst/>
                <a:latin typeface="+mn-lt"/>
                <a:ea typeface="+mn-ea"/>
                <a:cs typeface="+mn-cs"/>
              </a:rPr>
              <a:t>January 2027.</a:t>
            </a:r>
          </a:p>
          <a:p>
            <a:endParaRPr lang="en-IE" sz="1200" kern="1200" dirty="0">
              <a:solidFill>
                <a:schemeClr val="tx1"/>
              </a:solidFill>
              <a:effectLst/>
              <a:latin typeface="+mn-lt"/>
              <a:ea typeface="+mn-ea"/>
              <a:cs typeface="+mn-cs"/>
            </a:endParaRPr>
          </a:p>
          <a:p>
            <a:r>
              <a:rPr lang="en-IE" sz="1200" kern="1200" dirty="0">
                <a:solidFill>
                  <a:schemeClr val="tx1"/>
                </a:solidFill>
                <a:effectLst/>
                <a:latin typeface="+mn-lt"/>
                <a:ea typeface="+mn-ea"/>
                <a:cs typeface="+mn-cs"/>
              </a:rPr>
              <a:t>The</a:t>
            </a:r>
            <a:r>
              <a:rPr lang="en-IE" sz="1200" kern="1200" baseline="0" dirty="0">
                <a:solidFill>
                  <a:schemeClr val="tx1"/>
                </a:solidFill>
                <a:effectLst/>
                <a:latin typeface="+mn-lt"/>
                <a:ea typeface="+mn-ea"/>
                <a:cs typeface="+mn-cs"/>
              </a:rPr>
              <a:t> Central Statistics Office (CSO) </a:t>
            </a:r>
            <a:r>
              <a:rPr lang="en-IE" sz="1200" kern="1200" dirty="0">
                <a:solidFill>
                  <a:schemeClr val="tx1"/>
                </a:solidFill>
                <a:effectLst/>
                <a:latin typeface="+mn-lt"/>
                <a:ea typeface="+mn-ea"/>
                <a:cs typeface="+mn-cs"/>
              </a:rPr>
              <a:t>delivers the form to every home and communal establishment (like hotels and hostels) in the weeks leading up to census night, before collecting the completed forms from </a:t>
            </a:r>
            <a:r>
              <a:rPr lang="en-IE" sz="1200" b="1" kern="1200" dirty="0">
                <a:solidFill>
                  <a:schemeClr val="tx1"/>
                </a:solidFill>
                <a:effectLst/>
                <a:latin typeface="+mn-lt"/>
                <a:ea typeface="+mn-ea"/>
                <a:cs typeface="+mn-cs"/>
              </a:rPr>
              <a:t>enumerators</a:t>
            </a:r>
            <a:r>
              <a:rPr lang="en-IE" sz="1200" kern="1200" dirty="0">
                <a:solidFill>
                  <a:schemeClr val="tx1"/>
                </a:solidFill>
                <a:effectLst/>
                <a:latin typeface="+mn-lt"/>
                <a:ea typeface="+mn-ea"/>
                <a:cs typeface="+mn-cs"/>
              </a:rPr>
              <a:t> in the weeks afterwards. The CSO says it should take an average household less than 30 minutes to complete a census form. The CSO census also collects details of people staying in emergency accommodation across the country as well as people in hostels and rough sleepers.</a:t>
            </a:r>
          </a:p>
          <a:p>
            <a:endParaRPr lang="en-IE" sz="1200" kern="1200" dirty="0">
              <a:solidFill>
                <a:schemeClr val="tx1"/>
              </a:solidFill>
              <a:effectLst/>
              <a:latin typeface="+mn-lt"/>
              <a:ea typeface="+mn-ea"/>
              <a:cs typeface="+mn-cs"/>
            </a:endParaRPr>
          </a:p>
          <a:p>
            <a:r>
              <a:rPr lang="en-IE" sz="1200" b="1" i="0" kern="1200" dirty="0">
                <a:solidFill>
                  <a:schemeClr val="tx1"/>
                </a:solidFill>
                <a:effectLst/>
                <a:latin typeface="+mn-lt"/>
                <a:ea typeface="+mn-ea"/>
                <a:cs typeface="+mn-cs"/>
              </a:rPr>
              <a:t>EU regulations</a:t>
            </a:r>
            <a:r>
              <a:rPr lang="en-IE" sz="1200" b="1" i="0" kern="1200" baseline="0" dirty="0">
                <a:solidFill>
                  <a:schemeClr val="tx1"/>
                </a:solidFill>
                <a:effectLst/>
                <a:latin typeface="+mn-lt"/>
                <a:ea typeface="+mn-ea"/>
                <a:cs typeface="+mn-cs"/>
              </a:rPr>
              <a:t> for the census</a:t>
            </a:r>
            <a:endParaRPr lang="en-IE" sz="1200" b="0" i="0" kern="1200" dirty="0">
              <a:solidFill>
                <a:schemeClr val="tx1"/>
              </a:solidFill>
              <a:effectLst/>
              <a:latin typeface="+mn-lt"/>
              <a:ea typeface="+mn-ea"/>
              <a:cs typeface="+mn-cs"/>
            </a:endParaRPr>
          </a:p>
          <a:p>
            <a:r>
              <a:rPr lang="en-IE" sz="1200" b="0" i="0" kern="1200" dirty="0">
                <a:solidFill>
                  <a:schemeClr val="tx1"/>
                </a:solidFill>
                <a:effectLst/>
                <a:latin typeface="+mn-lt"/>
                <a:ea typeface="+mn-ea"/>
                <a:cs typeface="+mn-cs"/>
              </a:rPr>
              <a:t>Under EU </a:t>
            </a:r>
            <a:r>
              <a:rPr lang="en-US" dirty="0"/>
              <a:t>REGULATION (EC) No 763/2008 of the European Parliament and of the Council</a:t>
            </a:r>
            <a:r>
              <a:rPr lang="en-IE" sz="1200" b="0" i="0" kern="1200" dirty="0">
                <a:solidFill>
                  <a:schemeClr val="tx1"/>
                </a:solidFill>
                <a:effectLst/>
                <a:latin typeface="+mn-lt"/>
                <a:ea typeface="+mn-ea"/>
                <a:cs typeface="+mn-cs"/>
              </a:rPr>
              <a:t>, and Commission Regulation (EU) 2017/712 Ireland is required to transmit census data to Eurostat.</a:t>
            </a:r>
            <a:endParaRPr lang="en-IE" sz="1200" kern="1200" dirty="0">
              <a:solidFill>
                <a:schemeClr val="tx1"/>
              </a:solidFill>
              <a:effectLst/>
              <a:latin typeface="+mn-lt"/>
              <a:ea typeface="+mn-ea"/>
              <a:cs typeface="+mn-cs"/>
            </a:endParaRPr>
          </a:p>
          <a:p>
            <a:endParaRPr lang="en-IE" sz="1200" kern="1200" dirty="0">
              <a:solidFill>
                <a:schemeClr val="tx1"/>
              </a:solidFill>
              <a:effectLst/>
              <a:latin typeface="+mn-lt"/>
              <a:ea typeface="+mn-ea"/>
              <a:cs typeface="+mn-cs"/>
            </a:endParaRPr>
          </a:p>
          <a:p>
            <a:endParaRPr lang="en-IE" sz="1200" kern="1200" dirty="0">
              <a:solidFill>
                <a:schemeClr val="tx1"/>
              </a:solidFill>
              <a:effectLst/>
              <a:latin typeface="+mn-lt"/>
              <a:ea typeface="+mn-ea"/>
              <a:cs typeface="+mn-cs"/>
            </a:endParaRPr>
          </a:p>
          <a:p>
            <a:endParaRPr lang="en-IE" dirty="0"/>
          </a:p>
        </p:txBody>
      </p:sp>
      <p:sp>
        <p:nvSpPr>
          <p:cNvPr id="4" name="Slide Number Placeholder 3"/>
          <p:cNvSpPr>
            <a:spLocks noGrp="1"/>
          </p:cNvSpPr>
          <p:nvPr>
            <p:ph type="sldNum" sz="quarter" idx="10"/>
          </p:nvPr>
        </p:nvSpPr>
        <p:spPr/>
        <p:txBody>
          <a:bodyPr/>
          <a:lstStyle/>
          <a:p>
            <a:fld id="{1C496AC2-6DAF-4BF5-8619-F936636D44CC}" type="slidenum">
              <a:rPr lang="en-GB" smtClean="0"/>
              <a:t>8</a:t>
            </a:fld>
            <a:endParaRPr lang="en-GB"/>
          </a:p>
        </p:txBody>
      </p:sp>
    </p:spTree>
    <p:extLst>
      <p:ext uri="{BB962C8B-B14F-4D97-AF65-F5344CB8AC3E}">
        <p14:creationId xmlns:p14="http://schemas.microsoft.com/office/powerpoint/2010/main" val="26860243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GB" sz="1200" b="1" i="0" u="none" strike="noStrike" kern="1200" dirty="0">
                <a:solidFill>
                  <a:schemeClr val="tx1"/>
                </a:solidFill>
                <a:effectLst/>
                <a:latin typeface="+mn-lt"/>
                <a:ea typeface="+mn-ea"/>
                <a:cs typeface="+mn-cs"/>
              </a:rPr>
              <a:t>Timing: 5 minutes</a:t>
            </a:r>
          </a:p>
          <a:p>
            <a:pPr rtl="0"/>
            <a:r>
              <a:rPr lang="en-GB" sz="1200" b="0" i="0" u="none" strike="noStrike" kern="1200" dirty="0">
                <a:solidFill>
                  <a:schemeClr val="tx1"/>
                </a:solidFill>
                <a:effectLst/>
                <a:latin typeface="+mn-lt"/>
                <a:ea typeface="+mn-ea"/>
                <a:cs typeface="+mn-cs"/>
              </a:rPr>
              <a:t>Now ask students to think back to what they have learned about the census. Prompt them to think about how the census might have an impact on something that is important to them, and share one possible example.</a:t>
            </a:r>
          </a:p>
          <a:p>
            <a:pPr rtl="0"/>
            <a:endParaRPr lang="en-GB" sz="1200" b="0" i="0" u="none" strike="noStrike" kern="1200" dirty="0">
              <a:solidFill>
                <a:schemeClr val="tx1"/>
              </a:solidFill>
              <a:effectLst/>
              <a:latin typeface="+mn-lt"/>
              <a:ea typeface="+mn-ea"/>
              <a:cs typeface="+mn-cs"/>
            </a:endParaRPr>
          </a:p>
          <a:p>
            <a:pPr rtl="0"/>
            <a:endParaRPr lang="en-GB" sz="1200" b="0" i="0" u="none" strike="noStrike" kern="1200" dirty="0">
              <a:solidFill>
                <a:schemeClr val="tx1"/>
              </a:solidFill>
              <a:effectLst/>
              <a:latin typeface="+mn-lt"/>
              <a:ea typeface="+mn-ea"/>
              <a:cs typeface="+mn-cs"/>
            </a:endParaRPr>
          </a:p>
          <a:p>
            <a:pPr rtl="0"/>
            <a:r>
              <a:rPr lang="en-GB" dirty="0">
                <a:effectLst/>
              </a:rPr>
              <a:t>https://www.shutterstock.com/image-photo/teens-relaxing-skatepark-201711158</a:t>
            </a:r>
          </a:p>
          <a:p>
            <a:br>
              <a:rPr lang="en-GB" dirty="0"/>
            </a:br>
            <a:endParaRPr lang="en-GB" dirty="0"/>
          </a:p>
          <a:p>
            <a:endParaRPr lang="en-GB" dirty="0"/>
          </a:p>
        </p:txBody>
      </p:sp>
      <p:sp>
        <p:nvSpPr>
          <p:cNvPr id="4" name="Slide Number Placeholder 3"/>
          <p:cNvSpPr>
            <a:spLocks noGrp="1"/>
          </p:cNvSpPr>
          <p:nvPr>
            <p:ph type="sldNum" sz="quarter" idx="10"/>
          </p:nvPr>
        </p:nvSpPr>
        <p:spPr/>
        <p:txBody>
          <a:bodyPr/>
          <a:lstStyle/>
          <a:p>
            <a:fld id="{1C496AC2-6DAF-4BF5-8619-F936636D44CC}" type="slidenum">
              <a:rPr lang="en-GB" smtClean="0"/>
              <a:t>9</a:t>
            </a:fld>
            <a:endParaRPr lang="en-GB"/>
          </a:p>
        </p:txBody>
      </p:sp>
    </p:spTree>
    <p:extLst>
      <p:ext uri="{BB962C8B-B14F-4D97-AF65-F5344CB8AC3E}">
        <p14:creationId xmlns:p14="http://schemas.microsoft.com/office/powerpoint/2010/main" val="1063267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A6257-9A98-4E88-99CE-72188243BE4C}"/>
              </a:ext>
            </a:extLst>
          </p:cNvPr>
          <p:cNvSpPr>
            <a:spLocks noGrp="1"/>
          </p:cNvSpPr>
          <p:nvPr>
            <p:ph type="ctrTitle"/>
          </p:nvPr>
        </p:nvSpPr>
        <p:spPr>
          <a:xfrm>
            <a:off x="2032199" y="1496484"/>
            <a:ext cx="12193191" cy="3183467"/>
          </a:xfrm>
        </p:spPr>
        <p:txBody>
          <a:bodyPr anchor="b"/>
          <a:lstStyle>
            <a:lvl1pPr algn="ctr">
              <a:defRPr sz="8000"/>
            </a:lvl1pPr>
          </a:lstStyle>
          <a:p>
            <a:r>
              <a:rPr lang="en-US"/>
              <a:t>Click to edit Master title style</a:t>
            </a:r>
            <a:endParaRPr lang="en-IE"/>
          </a:p>
        </p:txBody>
      </p:sp>
      <p:sp>
        <p:nvSpPr>
          <p:cNvPr id="3" name="Subtitle 2">
            <a:extLst>
              <a:ext uri="{FF2B5EF4-FFF2-40B4-BE49-F238E27FC236}">
                <a16:creationId xmlns:a16="http://schemas.microsoft.com/office/drawing/2014/main" id="{BEDEF89C-48E9-4136-BA71-107050B9953F}"/>
              </a:ext>
            </a:extLst>
          </p:cNvPr>
          <p:cNvSpPr>
            <a:spLocks noGrp="1"/>
          </p:cNvSpPr>
          <p:nvPr>
            <p:ph type="subTitle" idx="1"/>
          </p:nvPr>
        </p:nvSpPr>
        <p:spPr>
          <a:xfrm>
            <a:off x="2032199" y="4802717"/>
            <a:ext cx="12193191" cy="2207683"/>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287BA459-495B-4FBC-9AFA-97F1FB4FA801}"/>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5" name="Footer Placeholder 4">
            <a:extLst>
              <a:ext uri="{FF2B5EF4-FFF2-40B4-BE49-F238E27FC236}">
                <a16:creationId xmlns:a16="http://schemas.microsoft.com/office/drawing/2014/main" id="{0804DA99-4003-4ACD-B8C3-8A018175ACC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BDBD63-1BA4-48D9-8A61-732359E4EFCA}"/>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652890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81059-7B91-4935-A76E-5736F6529575}"/>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1102B7DF-1C77-49C3-A56A-3658C57B62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14E55241-AE94-46FF-B7E7-B56C142CE2AD}"/>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5" name="Footer Placeholder 4">
            <a:extLst>
              <a:ext uri="{FF2B5EF4-FFF2-40B4-BE49-F238E27FC236}">
                <a16:creationId xmlns:a16="http://schemas.microsoft.com/office/drawing/2014/main" id="{E2079D4A-1A0C-4E48-97B9-7B95121BC9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D697063-AA77-40BC-9998-0E55C583C7C4}"/>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3110217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98225B-E0D2-4AC5-ADB4-5C6212659114}"/>
              </a:ext>
            </a:extLst>
          </p:cNvPr>
          <p:cNvSpPr>
            <a:spLocks noGrp="1"/>
          </p:cNvSpPr>
          <p:nvPr>
            <p:ph type="title" orient="vert"/>
          </p:nvPr>
        </p:nvSpPr>
        <p:spPr>
          <a:xfrm>
            <a:off x="11634337" y="486834"/>
            <a:ext cx="3505542" cy="7749117"/>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A0C07A2D-C294-4205-8530-188C1D8909E6}"/>
              </a:ext>
            </a:extLst>
          </p:cNvPr>
          <p:cNvSpPr>
            <a:spLocks noGrp="1"/>
          </p:cNvSpPr>
          <p:nvPr>
            <p:ph type="body" orient="vert" idx="1"/>
          </p:nvPr>
        </p:nvSpPr>
        <p:spPr>
          <a:xfrm>
            <a:off x="1117709" y="486834"/>
            <a:ext cx="10313407"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AA8DBFB7-3765-426F-B1EB-0DC1715811AA}"/>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5" name="Footer Placeholder 4">
            <a:extLst>
              <a:ext uri="{FF2B5EF4-FFF2-40B4-BE49-F238E27FC236}">
                <a16:creationId xmlns:a16="http://schemas.microsoft.com/office/drawing/2014/main" id="{976322C4-2F57-4736-B779-EFCA637FE56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016C65D-2CD6-47C4-B43D-5109B3397666}"/>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41937505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6C29EF9F-3506-5141-B54E-9ABD1187110B}"/>
              </a:ext>
            </a:extLst>
          </p:cNvPr>
          <p:cNvSpPr>
            <a:spLocks noGrp="1"/>
          </p:cNvSpPr>
          <p:nvPr>
            <p:ph type="body" sz="quarter" idx="10"/>
          </p:nvPr>
        </p:nvSpPr>
        <p:spPr>
          <a:xfrm>
            <a:off x="438082" y="4227443"/>
            <a:ext cx="13304422" cy="3379857"/>
          </a:xfrm>
        </p:spPr>
        <p:txBody>
          <a:bodyPr/>
          <a:lstStyle>
            <a:lvl1pPr>
              <a:defRPr sz="6200">
                <a:solidFill>
                  <a:schemeClr val="bg1"/>
                </a:solidFill>
              </a:defRPr>
            </a:lvl1pPr>
            <a:lvl2pPr>
              <a:defRPr sz="4000">
                <a:solidFill>
                  <a:schemeClr val="bg1"/>
                </a:solidFill>
              </a:defRPr>
            </a:lvl2pPr>
          </a:lstStyle>
          <a:p>
            <a:pPr lvl="0"/>
            <a:r>
              <a:rPr lang="en-GB" dirty="0"/>
              <a:t>Click to edit Master text styles</a:t>
            </a:r>
          </a:p>
          <a:p>
            <a:pPr lvl="1"/>
            <a:r>
              <a:rPr lang="en-GB" dirty="0"/>
              <a:t>Second level</a:t>
            </a:r>
          </a:p>
        </p:txBody>
      </p:sp>
      <p:sp>
        <p:nvSpPr>
          <p:cNvPr id="2" name="Slide Number Placeholder 1"/>
          <p:cNvSpPr>
            <a:spLocks noGrp="1"/>
          </p:cNvSpPr>
          <p:nvPr>
            <p:ph type="sldNum" sz="quarter" idx="11"/>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33132438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Content - White 2">
    <p:bg>
      <p:bgPr>
        <a:solidFill>
          <a:schemeClr val="bg1"/>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4B6F7A8C-8E7B-784C-ABE7-C7ED7247705B}"/>
              </a:ext>
            </a:extLst>
          </p:cNvPr>
          <p:cNvSpPr>
            <a:spLocks noGrp="1"/>
          </p:cNvSpPr>
          <p:nvPr>
            <p:ph type="title"/>
          </p:nvPr>
        </p:nvSpPr>
        <p:spPr>
          <a:xfrm>
            <a:off x="436418" y="561109"/>
            <a:ext cx="14703461" cy="685800"/>
          </a:xfrm>
        </p:spPr>
        <p:txBody>
          <a:bodyPr/>
          <a:lstStyle/>
          <a:p>
            <a:r>
              <a:rPr lang="en-GB"/>
              <a:t>Click to edit Master title style</a:t>
            </a:r>
            <a:endParaRPr lang="en-US" dirty="0"/>
          </a:p>
        </p:txBody>
      </p:sp>
      <p:sp>
        <p:nvSpPr>
          <p:cNvPr id="8" name="Content Placeholder 2">
            <a:extLst>
              <a:ext uri="{FF2B5EF4-FFF2-40B4-BE49-F238E27FC236}">
                <a16:creationId xmlns:a16="http://schemas.microsoft.com/office/drawing/2014/main" id="{2AD33276-938B-314E-8E2C-91A3314DE176}"/>
              </a:ext>
            </a:extLst>
          </p:cNvPr>
          <p:cNvSpPr>
            <a:spLocks noGrp="1"/>
          </p:cNvSpPr>
          <p:nvPr>
            <p:ph idx="1"/>
          </p:nvPr>
        </p:nvSpPr>
        <p:spPr>
          <a:xfrm>
            <a:off x="436418" y="1989955"/>
            <a:ext cx="7692376" cy="5908387"/>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9" name="Content Placeholder 2">
            <a:extLst>
              <a:ext uri="{FF2B5EF4-FFF2-40B4-BE49-F238E27FC236}">
                <a16:creationId xmlns:a16="http://schemas.microsoft.com/office/drawing/2014/main" id="{42323578-1FBD-6D4B-8098-0658B79353F7}"/>
              </a:ext>
            </a:extLst>
          </p:cNvPr>
          <p:cNvSpPr>
            <a:spLocks noGrp="1"/>
          </p:cNvSpPr>
          <p:nvPr>
            <p:ph idx="13"/>
          </p:nvPr>
        </p:nvSpPr>
        <p:spPr>
          <a:xfrm>
            <a:off x="8169062" y="1989955"/>
            <a:ext cx="7692376" cy="5908387"/>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570817743"/>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ection Title Slide 1">
    <p:bg>
      <p:bgPr>
        <a:solidFill>
          <a:schemeClr val="tx1"/>
        </a:solidFill>
        <a:effectLst/>
      </p:bgPr>
    </p:bg>
    <p:spTree>
      <p:nvGrpSpPr>
        <p:cNvPr id="1" name=""/>
        <p:cNvGrpSpPr/>
        <p:nvPr/>
      </p:nvGrpSpPr>
      <p:grpSpPr>
        <a:xfrm>
          <a:off x="0" y="0"/>
          <a:ext cx="0" cy="0"/>
          <a:chOff x="0" y="0"/>
          <a:chExt cx="0" cy="0"/>
        </a:xfrm>
      </p:grpSpPr>
      <p:sp>
        <p:nvSpPr>
          <p:cNvPr id="6" name="Text Placeholder 9">
            <a:extLst>
              <a:ext uri="{FF2B5EF4-FFF2-40B4-BE49-F238E27FC236}">
                <a16:creationId xmlns:a16="http://schemas.microsoft.com/office/drawing/2014/main" id="{71C1B5EE-6E8B-4A48-B696-C004AD8334A3}"/>
              </a:ext>
            </a:extLst>
          </p:cNvPr>
          <p:cNvSpPr>
            <a:spLocks noGrp="1"/>
          </p:cNvSpPr>
          <p:nvPr>
            <p:ph type="body" sz="quarter" idx="10"/>
          </p:nvPr>
        </p:nvSpPr>
        <p:spPr>
          <a:xfrm>
            <a:off x="9609221" y="2807369"/>
            <a:ext cx="6079957" cy="4799932"/>
          </a:xfrm>
        </p:spPr>
        <p:txBody>
          <a:bodyPr/>
          <a:lstStyle>
            <a:lvl1pPr>
              <a:lnSpc>
                <a:spcPct val="100000"/>
              </a:lnSpc>
              <a:defRPr sz="4000">
                <a:solidFill>
                  <a:schemeClr val="bg1"/>
                </a:solidFill>
              </a:defRPr>
            </a:lvl1pPr>
            <a:lvl2pPr>
              <a:lnSpc>
                <a:spcPct val="100000"/>
              </a:lnSpc>
              <a:defRPr sz="6200">
                <a:solidFill>
                  <a:schemeClr val="bg1"/>
                </a:solidFill>
              </a:defRPr>
            </a:lvl2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3451485742"/>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and content - purple 2">
    <p:bg>
      <p:bgPr>
        <a:solidFill>
          <a:schemeClr val="tx1"/>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AB6437DB-9972-8148-9670-CD8FC96DA54C}"/>
              </a:ext>
            </a:extLst>
          </p:cNvPr>
          <p:cNvSpPr>
            <a:spLocks noGrp="1"/>
          </p:cNvSpPr>
          <p:nvPr>
            <p:ph type="title"/>
          </p:nvPr>
        </p:nvSpPr>
        <p:spPr>
          <a:xfrm>
            <a:off x="436418" y="561109"/>
            <a:ext cx="14703461" cy="685800"/>
          </a:xfrm>
        </p:spPr>
        <p:txBody>
          <a:bodyPr/>
          <a:lstStyle/>
          <a:p>
            <a:r>
              <a:rPr lang="en-GB" dirty="0"/>
              <a:t>Click to edit Master title style</a:t>
            </a:r>
            <a:endParaRPr lang="en-US" dirty="0"/>
          </a:p>
        </p:txBody>
      </p:sp>
      <p:sp>
        <p:nvSpPr>
          <p:cNvPr id="10" name="Media Placeholder 9">
            <a:extLst>
              <a:ext uri="{FF2B5EF4-FFF2-40B4-BE49-F238E27FC236}">
                <a16:creationId xmlns:a16="http://schemas.microsoft.com/office/drawing/2014/main" id="{AFE15938-89EE-5A43-AD0D-1CEE7FFAAA4D}"/>
              </a:ext>
            </a:extLst>
          </p:cNvPr>
          <p:cNvSpPr>
            <a:spLocks noGrp="1"/>
          </p:cNvSpPr>
          <p:nvPr>
            <p:ph type="media" sz="quarter" idx="10"/>
          </p:nvPr>
        </p:nvSpPr>
        <p:spPr>
          <a:xfrm>
            <a:off x="2890838" y="1627188"/>
            <a:ext cx="10434637" cy="5862637"/>
          </a:xfrm>
        </p:spPr>
        <p:txBody>
          <a:bodyPr/>
          <a:lstStyle>
            <a:lvl1pPr>
              <a:defRPr>
                <a:solidFill>
                  <a:schemeClr val="bg1"/>
                </a:solidFill>
              </a:defRPr>
            </a:lvl1pPr>
          </a:lstStyle>
          <a:p>
            <a:endParaRPr lang="en-US"/>
          </a:p>
        </p:txBody>
      </p:sp>
    </p:spTree>
    <p:extLst>
      <p:ext uri="{BB962C8B-B14F-4D97-AF65-F5344CB8AC3E}">
        <p14:creationId xmlns:p14="http://schemas.microsoft.com/office/powerpoint/2010/main" val="1561175210"/>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 and person - purple 1">
    <p:bg>
      <p:bgPr>
        <a:solidFill>
          <a:schemeClr val="tx1"/>
        </a:solid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485C9AC9-7808-B443-B466-52CF26526463}"/>
              </a:ext>
            </a:extLst>
          </p:cNvPr>
          <p:cNvSpPr>
            <a:spLocks noGrp="1"/>
          </p:cNvSpPr>
          <p:nvPr>
            <p:ph type="title"/>
          </p:nvPr>
        </p:nvSpPr>
        <p:spPr>
          <a:xfrm>
            <a:off x="436418" y="561109"/>
            <a:ext cx="14703461" cy="685800"/>
          </a:xfrm>
        </p:spPr>
        <p:txBody>
          <a:bodyPr/>
          <a:lstStyle/>
          <a:p>
            <a:r>
              <a:rPr lang="en-GB" dirty="0"/>
              <a:t>Click to edit Master title style</a:t>
            </a:r>
            <a:endParaRPr lang="en-US" dirty="0"/>
          </a:p>
        </p:txBody>
      </p:sp>
      <p:sp>
        <p:nvSpPr>
          <p:cNvPr id="14" name="Text Placeholder 13">
            <a:extLst>
              <a:ext uri="{FF2B5EF4-FFF2-40B4-BE49-F238E27FC236}">
                <a16:creationId xmlns:a16="http://schemas.microsoft.com/office/drawing/2014/main" id="{BEDCF516-CF25-7F42-B888-6E5AC63C09B6}"/>
              </a:ext>
            </a:extLst>
          </p:cNvPr>
          <p:cNvSpPr>
            <a:spLocks noGrp="1"/>
          </p:cNvSpPr>
          <p:nvPr>
            <p:ph type="body" sz="quarter" idx="10"/>
          </p:nvPr>
        </p:nvSpPr>
        <p:spPr>
          <a:xfrm>
            <a:off x="520699" y="1925054"/>
            <a:ext cx="3594101" cy="1940510"/>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5" name="Text Placeholder 13">
            <a:extLst>
              <a:ext uri="{FF2B5EF4-FFF2-40B4-BE49-F238E27FC236}">
                <a16:creationId xmlns:a16="http://schemas.microsoft.com/office/drawing/2014/main" id="{F3B9CFFB-1379-3847-A234-BC993F8F55A1}"/>
              </a:ext>
            </a:extLst>
          </p:cNvPr>
          <p:cNvSpPr>
            <a:spLocks noGrp="1"/>
          </p:cNvSpPr>
          <p:nvPr>
            <p:ph type="body" sz="quarter" idx="11"/>
          </p:nvPr>
        </p:nvSpPr>
        <p:spPr>
          <a:xfrm>
            <a:off x="9560527" y="1925053"/>
            <a:ext cx="6176362" cy="3341427"/>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6" name="Text Placeholder 13">
            <a:extLst>
              <a:ext uri="{FF2B5EF4-FFF2-40B4-BE49-F238E27FC236}">
                <a16:creationId xmlns:a16="http://schemas.microsoft.com/office/drawing/2014/main" id="{68A05B18-FD4C-FD4E-BBCF-7ECD2AE8F3F8}"/>
              </a:ext>
            </a:extLst>
          </p:cNvPr>
          <p:cNvSpPr>
            <a:spLocks noGrp="1"/>
          </p:cNvSpPr>
          <p:nvPr>
            <p:ph type="body" sz="quarter" idx="12"/>
          </p:nvPr>
        </p:nvSpPr>
        <p:spPr>
          <a:xfrm>
            <a:off x="12141843" y="5845215"/>
            <a:ext cx="3595046" cy="1365812"/>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7" name="Text Placeholder 13">
            <a:extLst>
              <a:ext uri="{FF2B5EF4-FFF2-40B4-BE49-F238E27FC236}">
                <a16:creationId xmlns:a16="http://schemas.microsoft.com/office/drawing/2014/main" id="{83C5CA59-C769-254B-AFC3-62048B49AAD5}"/>
              </a:ext>
            </a:extLst>
          </p:cNvPr>
          <p:cNvSpPr>
            <a:spLocks noGrp="1"/>
          </p:cNvSpPr>
          <p:nvPr>
            <p:ph type="body" sz="quarter" idx="13"/>
          </p:nvPr>
        </p:nvSpPr>
        <p:spPr>
          <a:xfrm>
            <a:off x="1817064" y="4436761"/>
            <a:ext cx="3594101" cy="1408454"/>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8" name="Text Placeholder 13">
            <a:extLst>
              <a:ext uri="{FF2B5EF4-FFF2-40B4-BE49-F238E27FC236}">
                <a16:creationId xmlns:a16="http://schemas.microsoft.com/office/drawing/2014/main" id="{E89F6FF8-D206-8E4D-9A96-A3203964F75B}"/>
              </a:ext>
            </a:extLst>
          </p:cNvPr>
          <p:cNvSpPr>
            <a:spLocks noGrp="1"/>
          </p:cNvSpPr>
          <p:nvPr>
            <p:ph type="body" sz="quarter" idx="14"/>
          </p:nvPr>
        </p:nvSpPr>
        <p:spPr>
          <a:xfrm>
            <a:off x="520700" y="6392883"/>
            <a:ext cx="3594101" cy="1408454"/>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9" name="Text Placeholder 13">
            <a:extLst>
              <a:ext uri="{FF2B5EF4-FFF2-40B4-BE49-F238E27FC236}">
                <a16:creationId xmlns:a16="http://schemas.microsoft.com/office/drawing/2014/main" id="{8C0B4FBD-FE01-6943-A9FB-64A64418FDFA}"/>
              </a:ext>
            </a:extLst>
          </p:cNvPr>
          <p:cNvSpPr>
            <a:spLocks noGrp="1"/>
          </p:cNvSpPr>
          <p:nvPr>
            <p:ph type="body" sz="quarter" idx="15"/>
          </p:nvPr>
        </p:nvSpPr>
        <p:spPr>
          <a:xfrm>
            <a:off x="2047749" y="1655053"/>
            <a:ext cx="540000" cy="540000"/>
          </a:xfrm>
          <a:prstGeom prst="ellipse">
            <a:avLst/>
          </a:prstGeom>
          <a:gradFill>
            <a:gsLst>
              <a:gs pos="0">
                <a:srgbClr val="3C388E"/>
              </a:gs>
              <a:gs pos="100000">
                <a:srgbClr val="902082"/>
              </a:gs>
            </a:gsLst>
            <a:lin ang="0" scaled="0"/>
          </a:gradFill>
          <a:ln w="12700">
            <a:solidFill>
              <a:schemeClr val="bg1"/>
            </a:solidFill>
          </a:ln>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endParaRPr lang="en-US" dirty="0"/>
          </a:p>
        </p:txBody>
      </p:sp>
      <p:sp>
        <p:nvSpPr>
          <p:cNvPr id="20" name="Text Placeholder 13">
            <a:extLst>
              <a:ext uri="{FF2B5EF4-FFF2-40B4-BE49-F238E27FC236}">
                <a16:creationId xmlns:a16="http://schemas.microsoft.com/office/drawing/2014/main" id="{F102C6F8-3FE6-5643-9B0B-9494AB24F089}"/>
              </a:ext>
            </a:extLst>
          </p:cNvPr>
          <p:cNvSpPr>
            <a:spLocks noGrp="1"/>
          </p:cNvSpPr>
          <p:nvPr>
            <p:ph type="body" sz="quarter" idx="16"/>
          </p:nvPr>
        </p:nvSpPr>
        <p:spPr>
          <a:xfrm>
            <a:off x="12372367" y="1662973"/>
            <a:ext cx="540000" cy="540000"/>
          </a:xfrm>
          <a:prstGeom prst="ellipse">
            <a:avLst/>
          </a:prstGeom>
          <a:gradFill>
            <a:gsLst>
              <a:gs pos="0">
                <a:srgbClr val="3C388E"/>
              </a:gs>
              <a:gs pos="100000">
                <a:srgbClr val="902082"/>
              </a:gs>
            </a:gsLst>
            <a:lin ang="0" scaled="0"/>
          </a:gradFill>
          <a:ln w="12700">
            <a:solidFill>
              <a:schemeClr val="bg1"/>
            </a:solidFill>
          </a:ln>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endParaRPr lang="en-US" dirty="0"/>
          </a:p>
        </p:txBody>
      </p:sp>
      <p:sp>
        <p:nvSpPr>
          <p:cNvPr id="21" name="Text Placeholder 13">
            <a:extLst>
              <a:ext uri="{FF2B5EF4-FFF2-40B4-BE49-F238E27FC236}">
                <a16:creationId xmlns:a16="http://schemas.microsoft.com/office/drawing/2014/main" id="{A881978A-DBAA-1244-9BD6-BEEBAD1D76CB}"/>
              </a:ext>
            </a:extLst>
          </p:cNvPr>
          <p:cNvSpPr>
            <a:spLocks noGrp="1"/>
          </p:cNvSpPr>
          <p:nvPr>
            <p:ph type="body" sz="quarter" idx="17"/>
          </p:nvPr>
        </p:nvSpPr>
        <p:spPr>
          <a:xfrm>
            <a:off x="13669366" y="5575215"/>
            <a:ext cx="540000" cy="540000"/>
          </a:xfrm>
          <a:prstGeom prst="ellipse">
            <a:avLst/>
          </a:prstGeom>
          <a:gradFill>
            <a:gsLst>
              <a:gs pos="0">
                <a:srgbClr val="3C388E"/>
              </a:gs>
              <a:gs pos="100000">
                <a:srgbClr val="902082"/>
              </a:gs>
            </a:gsLst>
            <a:lin ang="0" scaled="0"/>
          </a:gradFill>
          <a:ln w="12700">
            <a:solidFill>
              <a:schemeClr val="bg1"/>
            </a:solidFill>
          </a:ln>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endParaRPr lang="en-US" dirty="0"/>
          </a:p>
        </p:txBody>
      </p:sp>
      <p:sp>
        <p:nvSpPr>
          <p:cNvPr id="22" name="Text Placeholder 13">
            <a:extLst>
              <a:ext uri="{FF2B5EF4-FFF2-40B4-BE49-F238E27FC236}">
                <a16:creationId xmlns:a16="http://schemas.microsoft.com/office/drawing/2014/main" id="{DB3DA29A-8CF8-274F-AC16-012E52BA3C6A}"/>
              </a:ext>
            </a:extLst>
          </p:cNvPr>
          <p:cNvSpPr>
            <a:spLocks noGrp="1"/>
          </p:cNvSpPr>
          <p:nvPr>
            <p:ph type="body" sz="quarter" idx="18"/>
          </p:nvPr>
        </p:nvSpPr>
        <p:spPr>
          <a:xfrm>
            <a:off x="3344114" y="4166761"/>
            <a:ext cx="540000" cy="540000"/>
          </a:xfrm>
          <a:prstGeom prst="ellipse">
            <a:avLst/>
          </a:prstGeom>
          <a:gradFill>
            <a:gsLst>
              <a:gs pos="0">
                <a:srgbClr val="3C388E"/>
              </a:gs>
              <a:gs pos="100000">
                <a:srgbClr val="902082"/>
              </a:gs>
            </a:gsLst>
            <a:lin ang="0" scaled="0"/>
          </a:gradFill>
          <a:ln w="12700">
            <a:solidFill>
              <a:schemeClr val="bg1"/>
            </a:solidFill>
          </a:ln>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endParaRPr lang="en-US" dirty="0"/>
          </a:p>
        </p:txBody>
      </p:sp>
      <p:sp>
        <p:nvSpPr>
          <p:cNvPr id="23" name="Text Placeholder 13">
            <a:extLst>
              <a:ext uri="{FF2B5EF4-FFF2-40B4-BE49-F238E27FC236}">
                <a16:creationId xmlns:a16="http://schemas.microsoft.com/office/drawing/2014/main" id="{2B758992-1230-6145-AEC0-52718E40997C}"/>
              </a:ext>
            </a:extLst>
          </p:cNvPr>
          <p:cNvSpPr>
            <a:spLocks noGrp="1"/>
          </p:cNvSpPr>
          <p:nvPr>
            <p:ph type="body" sz="quarter" idx="19"/>
          </p:nvPr>
        </p:nvSpPr>
        <p:spPr>
          <a:xfrm>
            <a:off x="2047749" y="6122883"/>
            <a:ext cx="540000" cy="540000"/>
          </a:xfrm>
          <a:prstGeom prst="ellipse">
            <a:avLst/>
          </a:prstGeom>
          <a:gradFill>
            <a:gsLst>
              <a:gs pos="0">
                <a:srgbClr val="3C388E"/>
              </a:gs>
              <a:gs pos="100000">
                <a:srgbClr val="902082"/>
              </a:gs>
            </a:gsLst>
            <a:lin ang="0" scaled="0"/>
          </a:gradFill>
          <a:ln w="12700">
            <a:solidFill>
              <a:schemeClr val="bg1"/>
            </a:solidFill>
          </a:ln>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endParaRPr lang="en-US" dirty="0"/>
          </a:p>
        </p:txBody>
      </p:sp>
    </p:spTree>
    <p:extLst>
      <p:ext uri="{BB962C8B-B14F-4D97-AF65-F5344CB8AC3E}">
        <p14:creationId xmlns:p14="http://schemas.microsoft.com/office/powerpoint/2010/main" val="3544058636"/>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and content - purple 4">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7505C-8011-2E49-AD23-98AB985F442D}"/>
              </a:ext>
            </a:extLst>
          </p:cNvPr>
          <p:cNvSpPr>
            <a:spLocks noGrp="1"/>
          </p:cNvSpPr>
          <p:nvPr>
            <p:ph type="title"/>
          </p:nvPr>
        </p:nvSpPr>
        <p:spPr>
          <a:xfrm>
            <a:off x="436418" y="561109"/>
            <a:ext cx="14703461" cy="685800"/>
          </a:xfrm>
        </p:spPr>
        <p:txBody>
          <a:bodyPr/>
          <a:lstStyle/>
          <a:p>
            <a:r>
              <a:rPr lang="en-GB" dirty="0"/>
              <a:t>Click to edit Master title style</a:t>
            </a:r>
            <a:endParaRPr lang="en-US" dirty="0"/>
          </a:p>
        </p:txBody>
      </p:sp>
      <p:sp>
        <p:nvSpPr>
          <p:cNvPr id="6" name="Text Placeholder 13">
            <a:extLst>
              <a:ext uri="{FF2B5EF4-FFF2-40B4-BE49-F238E27FC236}">
                <a16:creationId xmlns:a16="http://schemas.microsoft.com/office/drawing/2014/main" id="{F39DD825-909E-B14C-8F4D-A44196DF028A}"/>
              </a:ext>
            </a:extLst>
          </p:cNvPr>
          <p:cNvSpPr>
            <a:spLocks noGrp="1"/>
          </p:cNvSpPr>
          <p:nvPr>
            <p:ph type="body" sz="quarter" idx="10" hasCustomPrompt="1"/>
          </p:nvPr>
        </p:nvSpPr>
        <p:spPr>
          <a:xfrm>
            <a:off x="520699" y="1925053"/>
            <a:ext cx="4871572" cy="2485581"/>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ext Placeholder 13">
            <a:extLst>
              <a:ext uri="{FF2B5EF4-FFF2-40B4-BE49-F238E27FC236}">
                <a16:creationId xmlns:a16="http://schemas.microsoft.com/office/drawing/2014/main" id="{B9763070-48BF-9A4B-94C1-7D45F78074C9}"/>
              </a:ext>
            </a:extLst>
          </p:cNvPr>
          <p:cNvSpPr>
            <a:spLocks noGrp="1"/>
          </p:cNvSpPr>
          <p:nvPr>
            <p:ph type="body" sz="quarter" idx="15"/>
          </p:nvPr>
        </p:nvSpPr>
        <p:spPr>
          <a:xfrm>
            <a:off x="2686485" y="1655053"/>
            <a:ext cx="540000" cy="540000"/>
          </a:xfrm>
          <a:prstGeom prst="ellipse">
            <a:avLst/>
          </a:prstGeom>
          <a:gradFill>
            <a:gsLst>
              <a:gs pos="0">
                <a:srgbClr val="3C388E"/>
              </a:gs>
              <a:gs pos="100000">
                <a:srgbClr val="902082"/>
              </a:gs>
            </a:gsLst>
            <a:lin ang="0" scaled="0"/>
          </a:gradFill>
          <a:ln w="12700">
            <a:solidFill>
              <a:schemeClr val="bg1"/>
            </a:solidFill>
          </a:ln>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endParaRPr lang="en-US" dirty="0"/>
          </a:p>
        </p:txBody>
      </p:sp>
      <p:sp>
        <p:nvSpPr>
          <p:cNvPr id="8" name="Text Placeholder 13">
            <a:extLst>
              <a:ext uri="{FF2B5EF4-FFF2-40B4-BE49-F238E27FC236}">
                <a16:creationId xmlns:a16="http://schemas.microsoft.com/office/drawing/2014/main" id="{C91AA155-C7E4-2C43-9DCC-750AA2F4B56E}"/>
              </a:ext>
            </a:extLst>
          </p:cNvPr>
          <p:cNvSpPr>
            <a:spLocks noGrp="1"/>
          </p:cNvSpPr>
          <p:nvPr>
            <p:ph type="body" sz="quarter" idx="16" hasCustomPrompt="1"/>
          </p:nvPr>
        </p:nvSpPr>
        <p:spPr>
          <a:xfrm>
            <a:off x="5670922" y="1925053"/>
            <a:ext cx="4871572" cy="2485581"/>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9" name="Text Placeholder 13">
            <a:extLst>
              <a:ext uri="{FF2B5EF4-FFF2-40B4-BE49-F238E27FC236}">
                <a16:creationId xmlns:a16="http://schemas.microsoft.com/office/drawing/2014/main" id="{7AA1E319-35D3-D044-8A53-9B27994C40A1}"/>
              </a:ext>
            </a:extLst>
          </p:cNvPr>
          <p:cNvSpPr>
            <a:spLocks noGrp="1"/>
          </p:cNvSpPr>
          <p:nvPr>
            <p:ph type="body" sz="quarter" idx="17"/>
          </p:nvPr>
        </p:nvSpPr>
        <p:spPr>
          <a:xfrm>
            <a:off x="7836708" y="1655053"/>
            <a:ext cx="540000" cy="540000"/>
          </a:xfrm>
          <a:prstGeom prst="ellipse">
            <a:avLst/>
          </a:prstGeom>
          <a:gradFill>
            <a:gsLst>
              <a:gs pos="0">
                <a:srgbClr val="3C388E"/>
              </a:gs>
              <a:gs pos="100000">
                <a:srgbClr val="902082"/>
              </a:gs>
            </a:gsLst>
            <a:lin ang="0" scaled="0"/>
          </a:gradFill>
          <a:ln w="12700">
            <a:solidFill>
              <a:schemeClr val="bg1"/>
            </a:solidFill>
          </a:ln>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endParaRPr lang="en-US" dirty="0"/>
          </a:p>
        </p:txBody>
      </p:sp>
      <p:sp>
        <p:nvSpPr>
          <p:cNvPr id="10" name="Text Placeholder 13">
            <a:extLst>
              <a:ext uri="{FF2B5EF4-FFF2-40B4-BE49-F238E27FC236}">
                <a16:creationId xmlns:a16="http://schemas.microsoft.com/office/drawing/2014/main" id="{FB881AC2-738F-9749-8850-D97F61490E30}"/>
              </a:ext>
            </a:extLst>
          </p:cNvPr>
          <p:cNvSpPr>
            <a:spLocks noGrp="1"/>
          </p:cNvSpPr>
          <p:nvPr>
            <p:ph type="body" sz="quarter" idx="18" hasCustomPrompt="1"/>
          </p:nvPr>
        </p:nvSpPr>
        <p:spPr>
          <a:xfrm>
            <a:off x="10848039" y="1925053"/>
            <a:ext cx="4871572" cy="2485581"/>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Text Placeholder 13">
            <a:extLst>
              <a:ext uri="{FF2B5EF4-FFF2-40B4-BE49-F238E27FC236}">
                <a16:creationId xmlns:a16="http://schemas.microsoft.com/office/drawing/2014/main" id="{79E33B15-BB34-8048-A57C-C62AF0D9DD19}"/>
              </a:ext>
            </a:extLst>
          </p:cNvPr>
          <p:cNvSpPr>
            <a:spLocks noGrp="1"/>
          </p:cNvSpPr>
          <p:nvPr>
            <p:ph type="body" sz="quarter" idx="19" hasCustomPrompt="1"/>
          </p:nvPr>
        </p:nvSpPr>
        <p:spPr>
          <a:xfrm>
            <a:off x="13013825" y="1655053"/>
            <a:ext cx="540000" cy="540000"/>
          </a:xfrm>
          <a:prstGeom prst="ellipse">
            <a:avLst/>
          </a:prstGeom>
          <a:gradFill>
            <a:gsLst>
              <a:gs pos="0">
                <a:srgbClr val="3C388E"/>
              </a:gs>
              <a:gs pos="100000">
                <a:srgbClr val="902082"/>
              </a:gs>
            </a:gsLst>
            <a:lin ang="0" scaled="0"/>
          </a:gradFill>
          <a:ln w="12700">
            <a:solidFill>
              <a:schemeClr val="bg1"/>
            </a:solidFill>
          </a:ln>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err="1"/>
              <a:t>ck</a:t>
            </a:r>
            <a:endParaRPr lang="en-US" dirty="0"/>
          </a:p>
        </p:txBody>
      </p:sp>
      <p:sp>
        <p:nvSpPr>
          <p:cNvPr id="12" name="Text Placeholder 13">
            <a:extLst>
              <a:ext uri="{FF2B5EF4-FFF2-40B4-BE49-F238E27FC236}">
                <a16:creationId xmlns:a16="http://schemas.microsoft.com/office/drawing/2014/main" id="{87F880C9-91CE-E642-B5B0-1B0B0BC0DD62}"/>
              </a:ext>
            </a:extLst>
          </p:cNvPr>
          <p:cNvSpPr>
            <a:spLocks noGrp="1"/>
          </p:cNvSpPr>
          <p:nvPr>
            <p:ph type="body" sz="quarter" idx="20" hasCustomPrompt="1"/>
          </p:nvPr>
        </p:nvSpPr>
        <p:spPr>
          <a:xfrm>
            <a:off x="520699" y="5004430"/>
            <a:ext cx="4871572" cy="2485581"/>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Text Placeholder 13">
            <a:extLst>
              <a:ext uri="{FF2B5EF4-FFF2-40B4-BE49-F238E27FC236}">
                <a16:creationId xmlns:a16="http://schemas.microsoft.com/office/drawing/2014/main" id="{5E30AEC7-8167-6742-8AF7-DBD37D8C72F2}"/>
              </a:ext>
            </a:extLst>
          </p:cNvPr>
          <p:cNvSpPr>
            <a:spLocks noGrp="1"/>
          </p:cNvSpPr>
          <p:nvPr>
            <p:ph type="body" sz="quarter" idx="21"/>
          </p:nvPr>
        </p:nvSpPr>
        <p:spPr>
          <a:xfrm>
            <a:off x="2686485" y="4734430"/>
            <a:ext cx="540000" cy="540000"/>
          </a:xfrm>
          <a:prstGeom prst="ellipse">
            <a:avLst/>
          </a:prstGeom>
          <a:gradFill>
            <a:gsLst>
              <a:gs pos="0">
                <a:srgbClr val="3C388E"/>
              </a:gs>
              <a:gs pos="100000">
                <a:srgbClr val="902082"/>
              </a:gs>
            </a:gsLst>
            <a:lin ang="0" scaled="0"/>
          </a:gradFill>
          <a:ln w="12700">
            <a:solidFill>
              <a:schemeClr val="bg1"/>
            </a:solidFill>
          </a:ln>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endParaRPr lang="en-US" dirty="0"/>
          </a:p>
        </p:txBody>
      </p:sp>
      <p:sp>
        <p:nvSpPr>
          <p:cNvPr id="14" name="Text Placeholder 13">
            <a:extLst>
              <a:ext uri="{FF2B5EF4-FFF2-40B4-BE49-F238E27FC236}">
                <a16:creationId xmlns:a16="http://schemas.microsoft.com/office/drawing/2014/main" id="{3B63F49A-9780-5243-9738-466D9F9078A6}"/>
              </a:ext>
            </a:extLst>
          </p:cNvPr>
          <p:cNvSpPr>
            <a:spLocks noGrp="1"/>
          </p:cNvSpPr>
          <p:nvPr>
            <p:ph type="body" sz="quarter" idx="22" hasCustomPrompt="1"/>
          </p:nvPr>
        </p:nvSpPr>
        <p:spPr>
          <a:xfrm>
            <a:off x="5670922" y="5004430"/>
            <a:ext cx="4871572" cy="2485581"/>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a:t>
            </a:r>
            <a:endParaRPr lang="en-US" dirty="0"/>
          </a:p>
        </p:txBody>
      </p:sp>
      <p:sp>
        <p:nvSpPr>
          <p:cNvPr id="15" name="Text Placeholder 13">
            <a:extLst>
              <a:ext uri="{FF2B5EF4-FFF2-40B4-BE49-F238E27FC236}">
                <a16:creationId xmlns:a16="http://schemas.microsoft.com/office/drawing/2014/main" id="{CAF5DEB8-9886-324A-918E-402A8019E049}"/>
              </a:ext>
            </a:extLst>
          </p:cNvPr>
          <p:cNvSpPr>
            <a:spLocks noGrp="1"/>
          </p:cNvSpPr>
          <p:nvPr>
            <p:ph type="body" sz="quarter" idx="23"/>
          </p:nvPr>
        </p:nvSpPr>
        <p:spPr>
          <a:xfrm>
            <a:off x="7836708" y="4734430"/>
            <a:ext cx="540000" cy="540000"/>
          </a:xfrm>
          <a:prstGeom prst="ellipse">
            <a:avLst/>
          </a:prstGeom>
          <a:gradFill>
            <a:gsLst>
              <a:gs pos="0">
                <a:srgbClr val="3C388E"/>
              </a:gs>
              <a:gs pos="100000">
                <a:srgbClr val="902082"/>
              </a:gs>
            </a:gsLst>
            <a:lin ang="0" scaled="0"/>
          </a:gradFill>
          <a:ln w="12700">
            <a:solidFill>
              <a:schemeClr val="bg1"/>
            </a:solidFill>
          </a:ln>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endParaRPr lang="en-US" dirty="0"/>
          </a:p>
        </p:txBody>
      </p:sp>
      <p:sp>
        <p:nvSpPr>
          <p:cNvPr id="16" name="Text Placeholder 13">
            <a:extLst>
              <a:ext uri="{FF2B5EF4-FFF2-40B4-BE49-F238E27FC236}">
                <a16:creationId xmlns:a16="http://schemas.microsoft.com/office/drawing/2014/main" id="{FFA209DF-AA01-B848-9A95-94C747CD8514}"/>
              </a:ext>
            </a:extLst>
          </p:cNvPr>
          <p:cNvSpPr>
            <a:spLocks noGrp="1"/>
          </p:cNvSpPr>
          <p:nvPr>
            <p:ph type="body" sz="quarter" idx="24" hasCustomPrompt="1"/>
          </p:nvPr>
        </p:nvSpPr>
        <p:spPr>
          <a:xfrm>
            <a:off x="10848039" y="5004430"/>
            <a:ext cx="4871572" cy="2485581"/>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a:t>
            </a:r>
          </a:p>
          <a:p>
            <a:pPr lvl="3"/>
            <a:r>
              <a:rPr lang="en-GB" dirty="0"/>
              <a:t>Fourth level</a:t>
            </a:r>
          </a:p>
          <a:p>
            <a:pPr lvl="4"/>
            <a:r>
              <a:rPr lang="en-GB" dirty="0"/>
              <a:t>Fifth level</a:t>
            </a:r>
            <a:endParaRPr lang="en-US" dirty="0"/>
          </a:p>
        </p:txBody>
      </p:sp>
      <p:sp>
        <p:nvSpPr>
          <p:cNvPr id="17" name="Text Placeholder 13">
            <a:extLst>
              <a:ext uri="{FF2B5EF4-FFF2-40B4-BE49-F238E27FC236}">
                <a16:creationId xmlns:a16="http://schemas.microsoft.com/office/drawing/2014/main" id="{7BB9222F-7622-5B4D-8862-D70B9355A35E}"/>
              </a:ext>
            </a:extLst>
          </p:cNvPr>
          <p:cNvSpPr>
            <a:spLocks noGrp="1"/>
          </p:cNvSpPr>
          <p:nvPr>
            <p:ph type="body" sz="quarter" idx="25"/>
          </p:nvPr>
        </p:nvSpPr>
        <p:spPr>
          <a:xfrm>
            <a:off x="13013825" y="4734430"/>
            <a:ext cx="540000" cy="540000"/>
          </a:xfrm>
          <a:prstGeom prst="ellipse">
            <a:avLst/>
          </a:prstGeom>
          <a:gradFill>
            <a:gsLst>
              <a:gs pos="0">
                <a:srgbClr val="3C388E"/>
              </a:gs>
              <a:gs pos="100000">
                <a:srgbClr val="902082"/>
              </a:gs>
            </a:gsLst>
            <a:lin ang="0" scaled="0"/>
          </a:gradFill>
          <a:ln w="12700">
            <a:solidFill>
              <a:schemeClr val="bg1"/>
            </a:solidFill>
          </a:ln>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endParaRPr lang="en-US" dirty="0"/>
          </a:p>
        </p:txBody>
      </p:sp>
    </p:spTree>
    <p:extLst>
      <p:ext uri="{BB962C8B-B14F-4D97-AF65-F5344CB8AC3E}">
        <p14:creationId xmlns:p14="http://schemas.microsoft.com/office/powerpoint/2010/main" val="2011653011"/>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itle and person 2">
    <p:bg>
      <p:bgPr>
        <a:solidFill>
          <a:schemeClr val="tx1"/>
        </a:solid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BFD3291E-5AE8-4448-ADAA-C6559D81797D}"/>
              </a:ext>
            </a:extLst>
          </p:cNvPr>
          <p:cNvSpPr>
            <a:spLocks noGrp="1"/>
          </p:cNvSpPr>
          <p:nvPr>
            <p:ph type="title"/>
          </p:nvPr>
        </p:nvSpPr>
        <p:spPr>
          <a:xfrm>
            <a:off x="436418" y="561109"/>
            <a:ext cx="14703461" cy="685800"/>
          </a:xfrm>
        </p:spPr>
        <p:txBody>
          <a:bodyPr/>
          <a:lstStyle/>
          <a:p>
            <a:r>
              <a:rPr lang="en-GB" dirty="0"/>
              <a:t>Click to edit Master title style</a:t>
            </a:r>
            <a:endParaRPr lang="en-US" dirty="0"/>
          </a:p>
        </p:txBody>
      </p:sp>
      <p:sp>
        <p:nvSpPr>
          <p:cNvPr id="11" name="Content Placeholder 2">
            <a:extLst>
              <a:ext uri="{FF2B5EF4-FFF2-40B4-BE49-F238E27FC236}">
                <a16:creationId xmlns:a16="http://schemas.microsoft.com/office/drawing/2014/main" id="{6A078E7D-B4C4-3E46-81E2-D4BA4C74CDB7}"/>
              </a:ext>
            </a:extLst>
          </p:cNvPr>
          <p:cNvSpPr>
            <a:spLocks noGrp="1"/>
          </p:cNvSpPr>
          <p:nvPr>
            <p:ph idx="1"/>
          </p:nvPr>
        </p:nvSpPr>
        <p:spPr>
          <a:xfrm>
            <a:off x="436418" y="1532756"/>
            <a:ext cx="7692376" cy="1223892"/>
          </a:xfrm>
        </p:spPr>
        <p:txBody>
          <a:bodyPr/>
          <a:lstStyle>
            <a:lvl1pPr>
              <a:defRPr>
                <a:solidFill>
                  <a:schemeClr val="bg1"/>
                </a:solidFill>
              </a:defRPr>
            </a:lvl1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Text Placeholder 13">
            <a:extLst>
              <a:ext uri="{FF2B5EF4-FFF2-40B4-BE49-F238E27FC236}">
                <a16:creationId xmlns:a16="http://schemas.microsoft.com/office/drawing/2014/main" id="{FA7E7408-1F4D-8E4C-9D94-1BD1A9B4A597}"/>
              </a:ext>
            </a:extLst>
          </p:cNvPr>
          <p:cNvSpPr>
            <a:spLocks noGrp="1"/>
          </p:cNvSpPr>
          <p:nvPr>
            <p:ph type="body" sz="quarter" idx="10"/>
          </p:nvPr>
        </p:nvSpPr>
        <p:spPr>
          <a:xfrm>
            <a:off x="520699" y="3321424"/>
            <a:ext cx="2921748" cy="820270"/>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Text Placeholder 13">
            <a:extLst>
              <a:ext uri="{FF2B5EF4-FFF2-40B4-BE49-F238E27FC236}">
                <a16:creationId xmlns:a16="http://schemas.microsoft.com/office/drawing/2014/main" id="{ACF2E329-C0BE-E145-BB28-5EBA9441EECA}"/>
              </a:ext>
            </a:extLst>
          </p:cNvPr>
          <p:cNvSpPr>
            <a:spLocks noGrp="1"/>
          </p:cNvSpPr>
          <p:nvPr>
            <p:ph type="body" sz="quarter" idx="11"/>
          </p:nvPr>
        </p:nvSpPr>
        <p:spPr>
          <a:xfrm>
            <a:off x="520699" y="4424083"/>
            <a:ext cx="2921748" cy="820270"/>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4" name="Text Placeholder 13">
            <a:extLst>
              <a:ext uri="{FF2B5EF4-FFF2-40B4-BE49-F238E27FC236}">
                <a16:creationId xmlns:a16="http://schemas.microsoft.com/office/drawing/2014/main" id="{3A3A9F17-34F4-AF4F-A6E8-1BBA6630BBB5}"/>
              </a:ext>
            </a:extLst>
          </p:cNvPr>
          <p:cNvSpPr>
            <a:spLocks noGrp="1"/>
          </p:cNvSpPr>
          <p:nvPr>
            <p:ph type="body" sz="quarter" idx="12"/>
          </p:nvPr>
        </p:nvSpPr>
        <p:spPr>
          <a:xfrm>
            <a:off x="520699" y="5553636"/>
            <a:ext cx="2921748" cy="820270"/>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5" name="Text Placeholder 13">
            <a:extLst>
              <a:ext uri="{FF2B5EF4-FFF2-40B4-BE49-F238E27FC236}">
                <a16:creationId xmlns:a16="http://schemas.microsoft.com/office/drawing/2014/main" id="{ED2A3E15-1D08-2B4F-A3C5-7A2041E19264}"/>
              </a:ext>
            </a:extLst>
          </p:cNvPr>
          <p:cNvSpPr>
            <a:spLocks noGrp="1"/>
          </p:cNvSpPr>
          <p:nvPr>
            <p:ph type="body" sz="quarter" idx="13"/>
          </p:nvPr>
        </p:nvSpPr>
        <p:spPr>
          <a:xfrm>
            <a:off x="520699" y="6669742"/>
            <a:ext cx="2921748" cy="820270"/>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3" name="Text Placeholder 13">
            <a:extLst>
              <a:ext uri="{FF2B5EF4-FFF2-40B4-BE49-F238E27FC236}">
                <a16:creationId xmlns:a16="http://schemas.microsoft.com/office/drawing/2014/main" id="{1A09D5F2-5F43-1A4C-A841-5D495267243C}"/>
              </a:ext>
            </a:extLst>
          </p:cNvPr>
          <p:cNvSpPr>
            <a:spLocks noGrp="1"/>
          </p:cNvSpPr>
          <p:nvPr>
            <p:ph type="body" sz="quarter" idx="14"/>
          </p:nvPr>
        </p:nvSpPr>
        <p:spPr>
          <a:xfrm>
            <a:off x="12811311" y="1640542"/>
            <a:ext cx="2921748" cy="820270"/>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4" name="Text Placeholder 13">
            <a:extLst>
              <a:ext uri="{FF2B5EF4-FFF2-40B4-BE49-F238E27FC236}">
                <a16:creationId xmlns:a16="http://schemas.microsoft.com/office/drawing/2014/main" id="{AB57FBB1-8FB3-4B40-A93E-9424785B7E91}"/>
              </a:ext>
            </a:extLst>
          </p:cNvPr>
          <p:cNvSpPr>
            <a:spLocks noGrp="1"/>
          </p:cNvSpPr>
          <p:nvPr>
            <p:ph type="body" sz="quarter" idx="15"/>
          </p:nvPr>
        </p:nvSpPr>
        <p:spPr>
          <a:xfrm>
            <a:off x="12811311" y="2743201"/>
            <a:ext cx="2921748" cy="820270"/>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5" name="Text Placeholder 13">
            <a:extLst>
              <a:ext uri="{FF2B5EF4-FFF2-40B4-BE49-F238E27FC236}">
                <a16:creationId xmlns:a16="http://schemas.microsoft.com/office/drawing/2014/main" id="{130E348B-AA5E-464B-8BC8-5D2950AD8DAD}"/>
              </a:ext>
            </a:extLst>
          </p:cNvPr>
          <p:cNvSpPr>
            <a:spLocks noGrp="1"/>
          </p:cNvSpPr>
          <p:nvPr>
            <p:ph type="body" sz="quarter" idx="16"/>
          </p:nvPr>
        </p:nvSpPr>
        <p:spPr>
          <a:xfrm>
            <a:off x="12811311" y="3872754"/>
            <a:ext cx="2921748" cy="820270"/>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6" name="Text Placeholder 13">
            <a:extLst>
              <a:ext uri="{FF2B5EF4-FFF2-40B4-BE49-F238E27FC236}">
                <a16:creationId xmlns:a16="http://schemas.microsoft.com/office/drawing/2014/main" id="{FF6A7BC7-DB41-5844-BA6E-51ADEFF02645}"/>
              </a:ext>
            </a:extLst>
          </p:cNvPr>
          <p:cNvSpPr>
            <a:spLocks noGrp="1"/>
          </p:cNvSpPr>
          <p:nvPr>
            <p:ph type="body" sz="quarter" idx="17"/>
          </p:nvPr>
        </p:nvSpPr>
        <p:spPr>
          <a:xfrm>
            <a:off x="12811311" y="4988860"/>
            <a:ext cx="2921748" cy="820270"/>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7" name="Text Placeholder 13">
            <a:extLst>
              <a:ext uri="{FF2B5EF4-FFF2-40B4-BE49-F238E27FC236}">
                <a16:creationId xmlns:a16="http://schemas.microsoft.com/office/drawing/2014/main" id="{5978D60D-9B84-C242-9EC0-286BDF00D776}"/>
              </a:ext>
            </a:extLst>
          </p:cNvPr>
          <p:cNvSpPr>
            <a:spLocks noGrp="1"/>
          </p:cNvSpPr>
          <p:nvPr>
            <p:ph type="body" sz="quarter" idx="18"/>
          </p:nvPr>
        </p:nvSpPr>
        <p:spPr>
          <a:xfrm>
            <a:off x="12811311" y="6104966"/>
            <a:ext cx="2921748" cy="820270"/>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208162652"/>
      </p:ext>
    </p:extLst>
  </p:cSld>
  <p:clrMapOvr>
    <a:overrideClrMapping bg1="dk1" tx1="lt1" bg2="dk2" tx2="lt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Section Title Slide 5">
    <p:bg>
      <p:bgPr>
        <a:solidFill>
          <a:schemeClr val="bg1"/>
        </a:solidFill>
        <a:effectLst/>
      </p:bgPr>
    </p:bg>
    <p:spTree>
      <p:nvGrpSpPr>
        <p:cNvPr id="1" name=""/>
        <p:cNvGrpSpPr/>
        <p:nvPr/>
      </p:nvGrpSpPr>
      <p:grpSpPr>
        <a:xfrm>
          <a:off x="0" y="0"/>
          <a:ext cx="0" cy="0"/>
          <a:chOff x="0" y="0"/>
          <a:chExt cx="0" cy="0"/>
        </a:xfrm>
      </p:grpSpPr>
      <p:sp>
        <p:nvSpPr>
          <p:cNvPr id="6" name="Text Placeholder 9">
            <a:extLst>
              <a:ext uri="{FF2B5EF4-FFF2-40B4-BE49-F238E27FC236}">
                <a16:creationId xmlns:a16="http://schemas.microsoft.com/office/drawing/2014/main" id="{71C1B5EE-6E8B-4A48-B696-C004AD8334A3}"/>
              </a:ext>
            </a:extLst>
          </p:cNvPr>
          <p:cNvSpPr>
            <a:spLocks noGrp="1"/>
          </p:cNvSpPr>
          <p:nvPr>
            <p:ph type="body" sz="quarter" idx="10"/>
          </p:nvPr>
        </p:nvSpPr>
        <p:spPr>
          <a:xfrm>
            <a:off x="9609221" y="2807369"/>
            <a:ext cx="6079957" cy="4799932"/>
          </a:xfrm>
        </p:spPr>
        <p:txBody>
          <a:bodyPr/>
          <a:lstStyle>
            <a:lvl1pPr>
              <a:lnSpc>
                <a:spcPct val="100000"/>
              </a:lnSpc>
              <a:defRPr sz="4000">
                <a:solidFill>
                  <a:schemeClr val="bg1"/>
                </a:solidFill>
              </a:defRPr>
            </a:lvl1pPr>
            <a:lvl2pPr>
              <a:lnSpc>
                <a:spcPct val="100000"/>
              </a:lnSpc>
              <a:defRPr sz="6200">
                <a:solidFill>
                  <a:schemeClr val="bg1"/>
                </a:solidFill>
              </a:defRPr>
            </a:lvl2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5982296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C5B9CE-C608-459E-B677-B8B39504029F}"/>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C115C72A-5F83-457F-919D-8B7EB732D1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5C022DC5-9224-43C0-B47E-9D54F0295ACA}"/>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5" name="Footer Placeholder 4">
            <a:extLst>
              <a:ext uri="{FF2B5EF4-FFF2-40B4-BE49-F238E27FC236}">
                <a16:creationId xmlns:a16="http://schemas.microsoft.com/office/drawing/2014/main" id="{9055B5A5-A174-4A9D-A3E5-6D7F4BF2208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16691C5-F487-435F-BD10-D06416FDA611}"/>
              </a:ext>
            </a:extLst>
          </p:cNvPr>
          <p:cNvSpPr>
            <a:spLocks noGrp="1"/>
          </p:cNvSpPr>
          <p:nvPr>
            <p:ph type="sldNum" sz="quarter" idx="12"/>
          </p:nvPr>
        </p:nvSpPr>
        <p:spPr/>
        <p:txBody>
          <a:bodyPr/>
          <a:lstStyle/>
          <a:p>
            <a:fld id="{48F63A3B-78C7-47BE-AE5E-E10140E04643}" type="slidenum">
              <a:rPr lang="en-US" smtClean="0"/>
              <a:t>‹#›</a:t>
            </a:fld>
            <a:endParaRPr lang="en-US" dirty="0"/>
          </a:p>
        </p:txBody>
      </p:sp>
      <p:sp>
        <p:nvSpPr>
          <p:cNvPr id="7" name="Rectangle 6">
            <a:extLst>
              <a:ext uri="{FF2B5EF4-FFF2-40B4-BE49-F238E27FC236}">
                <a16:creationId xmlns:a16="http://schemas.microsoft.com/office/drawing/2014/main" id="{CB1DC61A-659C-4EEF-9D9A-F49A3C1151E6}"/>
              </a:ext>
            </a:extLst>
          </p:cNvPr>
          <p:cNvSpPr>
            <a:spLocks noChangeArrowheads="1"/>
          </p:cNvSpPr>
          <p:nvPr userDrawn="1"/>
        </p:nvSpPr>
        <p:spPr bwMode="auto">
          <a:xfrm>
            <a:off x="2" y="0"/>
            <a:ext cx="16257588" cy="915246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a:effectLst/>
        </p:spPr>
        <p:txBody>
          <a:bodyPr vert="horz" wrap="square" lIns="48768" tIns="48768" rIns="48768" bIns="48768" numCol="1" anchor="t" anchorCtr="0" compatLnSpc="1">
            <a:prstTxWarp prst="textNoShape">
              <a:avLst/>
            </a:prstTxWarp>
          </a:bodyPr>
          <a:lstStyle/>
          <a:p>
            <a:endParaRPr lang="en-GB" sz="2400"/>
          </a:p>
        </p:txBody>
      </p:sp>
    </p:spTree>
    <p:extLst>
      <p:ext uri="{BB962C8B-B14F-4D97-AF65-F5344CB8AC3E}">
        <p14:creationId xmlns:p14="http://schemas.microsoft.com/office/powerpoint/2010/main" val="1664524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Title and person 2">
    <p:bg>
      <p:bgPr>
        <a:solidFill>
          <a:schemeClr val="tx1"/>
        </a:solid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BFD3291E-5AE8-4448-ADAA-C6559D81797D}"/>
              </a:ext>
            </a:extLst>
          </p:cNvPr>
          <p:cNvSpPr>
            <a:spLocks noGrp="1"/>
          </p:cNvSpPr>
          <p:nvPr>
            <p:ph type="title"/>
          </p:nvPr>
        </p:nvSpPr>
        <p:spPr>
          <a:xfrm>
            <a:off x="436418" y="561109"/>
            <a:ext cx="14703461" cy="685800"/>
          </a:xfrm>
        </p:spPr>
        <p:txBody>
          <a:bodyPr/>
          <a:lstStyle/>
          <a:p>
            <a:r>
              <a:rPr lang="en-GB" dirty="0"/>
              <a:t>Click to edit Master title style</a:t>
            </a:r>
            <a:endParaRPr lang="en-US" dirty="0"/>
          </a:p>
        </p:txBody>
      </p:sp>
      <p:sp>
        <p:nvSpPr>
          <p:cNvPr id="7" name="Vertical Text Placeholder 6">
            <a:extLst>
              <a:ext uri="{FF2B5EF4-FFF2-40B4-BE49-F238E27FC236}">
                <a16:creationId xmlns:a16="http://schemas.microsoft.com/office/drawing/2014/main" id="{73B71D13-28CE-664A-914E-1AB0FEAFB52F}"/>
              </a:ext>
            </a:extLst>
          </p:cNvPr>
          <p:cNvSpPr>
            <a:spLocks noGrp="1"/>
          </p:cNvSpPr>
          <p:nvPr>
            <p:ph type="body" orient="vert" sz="quarter" idx="10"/>
          </p:nvPr>
        </p:nvSpPr>
        <p:spPr>
          <a:xfrm rot="16200000">
            <a:off x="764356" y="3072385"/>
            <a:ext cx="3363412" cy="3831300"/>
          </a:xfrm>
          <a:custGeom>
            <a:avLst/>
            <a:gdLst>
              <a:gd name="connsiteX0" fmla="*/ 0 w 3363412"/>
              <a:gd name="connsiteY0" fmla="*/ 0 h 3570941"/>
              <a:gd name="connsiteX1" fmla="*/ 560569 w 3363412"/>
              <a:gd name="connsiteY1" fmla="*/ 0 h 3570941"/>
              <a:gd name="connsiteX2" fmla="*/ 560569 w 3363412"/>
              <a:gd name="connsiteY2" fmla="*/ 0 h 3570941"/>
              <a:gd name="connsiteX3" fmla="*/ 1401422 w 3363412"/>
              <a:gd name="connsiteY3" fmla="*/ 0 h 3570941"/>
              <a:gd name="connsiteX4" fmla="*/ 3363412 w 3363412"/>
              <a:gd name="connsiteY4" fmla="*/ 0 h 3570941"/>
              <a:gd name="connsiteX5" fmla="*/ 3363412 w 3363412"/>
              <a:gd name="connsiteY5" fmla="*/ 2083049 h 3570941"/>
              <a:gd name="connsiteX6" fmla="*/ 3363412 w 3363412"/>
              <a:gd name="connsiteY6" fmla="*/ 2083049 h 3570941"/>
              <a:gd name="connsiteX7" fmla="*/ 3363412 w 3363412"/>
              <a:gd name="connsiteY7" fmla="*/ 2975784 h 3570941"/>
              <a:gd name="connsiteX8" fmla="*/ 3363412 w 3363412"/>
              <a:gd name="connsiteY8" fmla="*/ 3570941 h 3570941"/>
              <a:gd name="connsiteX9" fmla="*/ 1401422 w 3363412"/>
              <a:gd name="connsiteY9" fmla="*/ 3570941 h 3570941"/>
              <a:gd name="connsiteX10" fmla="*/ 1397868 w 3363412"/>
              <a:gd name="connsiteY10" fmla="*/ 3963530 h 3570941"/>
              <a:gd name="connsiteX11" fmla="*/ 560569 w 3363412"/>
              <a:gd name="connsiteY11" fmla="*/ 3570941 h 3570941"/>
              <a:gd name="connsiteX12" fmla="*/ 0 w 3363412"/>
              <a:gd name="connsiteY12" fmla="*/ 3570941 h 3570941"/>
              <a:gd name="connsiteX13" fmla="*/ 0 w 3363412"/>
              <a:gd name="connsiteY13" fmla="*/ 2975784 h 3570941"/>
              <a:gd name="connsiteX14" fmla="*/ 0 w 3363412"/>
              <a:gd name="connsiteY14" fmla="*/ 2083049 h 3570941"/>
              <a:gd name="connsiteX15" fmla="*/ 0 w 3363412"/>
              <a:gd name="connsiteY15" fmla="*/ 2083049 h 3570941"/>
              <a:gd name="connsiteX16" fmla="*/ 0 w 3363412"/>
              <a:gd name="connsiteY16" fmla="*/ 0 h 3570941"/>
              <a:gd name="connsiteX0" fmla="*/ 0 w 3363412"/>
              <a:gd name="connsiteY0" fmla="*/ 0 h 3963530"/>
              <a:gd name="connsiteX1" fmla="*/ 560569 w 3363412"/>
              <a:gd name="connsiteY1" fmla="*/ 0 h 3963530"/>
              <a:gd name="connsiteX2" fmla="*/ 560569 w 3363412"/>
              <a:gd name="connsiteY2" fmla="*/ 0 h 3963530"/>
              <a:gd name="connsiteX3" fmla="*/ 1401422 w 3363412"/>
              <a:gd name="connsiteY3" fmla="*/ 0 h 3963530"/>
              <a:gd name="connsiteX4" fmla="*/ 3363412 w 3363412"/>
              <a:gd name="connsiteY4" fmla="*/ 0 h 3963530"/>
              <a:gd name="connsiteX5" fmla="*/ 3363412 w 3363412"/>
              <a:gd name="connsiteY5" fmla="*/ 2083049 h 3963530"/>
              <a:gd name="connsiteX6" fmla="*/ 3363412 w 3363412"/>
              <a:gd name="connsiteY6" fmla="*/ 2083049 h 3963530"/>
              <a:gd name="connsiteX7" fmla="*/ 3363412 w 3363412"/>
              <a:gd name="connsiteY7" fmla="*/ 2975784 h 3963530"/>
              <a:gd name="connsiteX8" fmla="*/ 3363412 w 3363412"/>
              <a:gd name="connsiteY8" fmla="*/ 3570941 h 3963530"/>
              <a:gd name="connsiteX9" fmla="*/ 2235137 w 3363412"/>
              <a:gd name="connsiteY9" fmla="*/ 3570944 h 3963530"/>
              <a:gd name="connsiteX10" fmla="*/ 1397868 w 3363412"/>
              <a:gd name="connsiteY10" fmla="*/ 3963530 h 3963530"/>
              <a:gd name="connsiteX11" fmla="*/ 560569 w 3363412"/>
              <a:gd name="connsiteY11" fmla="*/ 3570941 h 3963530"/>
              <a:gd name="connsiteX12" fmla="*/ 0 w 3363412"/>
              <a:gd name="connsiteY12" fmla="*/ 3570941 h 3963530"/>
              <a:gd name="connsiteX13" fmla="*/ 0 w 3363412"/>
              <a:gd name="connsiteY13" fmla="*/ 2975784 h 3963530"/>
              <a:gd name="connsiteX14" fmla="*/ 0 w 3363412"/>
              <a:gd name="connsiteY14" fmla="*/ 2083049 h 3963530"/>
              <a:gd name="connsiteX15" fmla="*/ 0 w 3363412"/>
              <a:gd name="connsiteY15" fmla="*/ 2083049 h 3963530"/>
              <a:gd name="connsiteX16" fmla="*/ 0 w 3363412"/>
              <a:gd name="connsiteY16" fmla="*/ 0 h 3963530"/>
              <a:gd name="connsiteX0" fmla="*/ 0 w 3363412"/>
              <a:gd name="connsiteY0" fmla="*/ 0 h 3963530"/>
              <a:gd name="connsiteX1" fmla="*/ 560569 w 3363412"/>
              <a:gd name="connsiteY1" fmla="*/ 0 h 3963530"/>
              <a:gd name="connsiteX2" fmla="*/ 560569 w 3363412"/>
              <a:gd name="connsiteY2" fmla="*/ 0 h 3963530"/>
              <a:gd name="connsiteX3" fmla="*/ 1401422 w 3363412"/>
              <a:gd name="connsiteY3" fmla="*/ 0 h 3963530"/>
              <a:gd name="connsiteX4" fmla="*/ 3363412 w 3363412"/>
              <a:gd name="connsiteY4" fmla="*/ 0 h 3963530"/>
              <a:gd name="connsiteX5" fmla="*/ 3363412 w 3363412"/>
              <a:gd name="connsiteY5" fmla="*/ 2083049 h 3963530"/>
              <a:gd name="connsiteX6" fmla="*/ 3363412 w 3363412"/>
              <a:gd name="connsiteY6" fmla="*/ 2083049 h 3963530"/>
              <a:gd name="connsiteX7" fmla="*/ 3363412 w 3363412"/>
              <a:gd name="connsiteY7" fmla="*/ 2975784 h 3963530"/>
              <a:gd name="connsiteX8" fmla="*/ 3363412 w 3363412"/>
              <a:gd name="connsiteY8" fmla="*/ 3570941 h 3963530"/>
              <a:gd name="connsiteX9" fmla="*/ 2235137 w 3363412"/>
              <a:gd name="connsiteY9" fmla="*/ 3570944 h 3963530"/>
              <a:gd name="connsiteX10" fmla="*/ 1397868 w 3363412"/>
              <a:gd name="connsiteY10" fmla="*/ 3963530 h 3963530"/>
              <a:gd name="connsiteX11" fmla="*/ 1932169 w 3363412"/>
              <a:gd name="connsiteY11" fmla="*/ 3570941 h 3963530"/>
              <a:gd name="connsiteX12" fmla="*/ 0 w 3363412"/>
              <a:gd name="connsiteY12" fmla="*/ 3570941 h 3963530"/>
              <a:gd name="connsiteX13" fmla="*/ 0 w 3363412"/>
              <a:gd name="connsiteY13" fmla="*/ 2975784 h 3963530"/>
              <a:gd name="connsiteX14" fmla="*/ 0 w 3363412"/>
              <a:gd name="connsiteY14" fmla="*/ 2083049 h 3963530"/>
              <a:gd name="connsiteX15" fmla="*/ 0 w 3363412"/>
              <a:gd name="connsiteY15" fmla="*/ 2083049 h 3963530"/>
              <a:gd name="connsiteX16" fmla="*/ 0 w 3363412"/>
              <a:gd name="connsiteY16" fmla="*/ 0 h 3963530"/>
              <a:gd name="connsiteX0" fmla="*/ 0 w 3363412"/>
              <a:gd name="connsiteY0" fmla="*/ 0 h 3869400"/>
              <a:gd name="connsiteX1" fmla="*/ 560569 w 3363412"/>
              <a:gd name="connsiteY1" fmla="*/ 0 h 3869400"/>
              <a:gd name="connsiteX2" fmla="*/ 560569 w 3363412"/>
              <a:gd name="connsiteY2" fmla="*/ 0 h 3869400"/>
              <a:gd name="connsiteX3" fmla="*/ 1401422 w 3363412"/>
              <a:gd name="connsiteY3" fmla="*/ 0 h 3869400"/>
              <a:gd name="connsiteX4" fmla="*/ 3363412 w 3363412"/>
              <a:gd name="connsiteY4" fmla="*/ 0 h 3869400"/>
              <a:gd name="connsiteX5" fmla="*/ 3363412 w 3363412"/>
              <a:gd name="connsiteY5" fmla="*/ 2083049 h 3869400"/>
              <a:gd name="connsiteX6" fmla="*/ 3363412 w 3363412"/>
              <a:gd name="connsiteY6" fmla="*/ 2083049 h 3869400"/>
              <a:gd name="connsiteX7" fmla="*/ 3363412 w 3363412"/>
              <a:gd name="connsiteY7" fmla="*/ 2975784 h 3869400"/>
              <a:gd name="connsiteX8" fmla="*/ 3363412 w 3363412"/>
              <a:gd name="connsiteY8" fmla="*/ 3570941 h 3869400"/>
              <a:gd name="connsiteX9" fmla="*/ 2235137 w 3363412"/>
              <a:gd name="connsiteY9" fmla="*/ 3570944 h 3869400"/>
              <a:gd name="connsiteX10" fmla="*/ 2271927 w 3363412"/>
              <a:gd name="connsiteY10" fmla="*/ 3869400 h 3869400"/>
              <a:gd name="connsiteX11" fmla="*/ 1932169 w 3363412"/>
              <a:gd name="connsiteY11" fmla="*/ 3570941 h 3869400"/>
              <a:gd name="connsiteX12" fmla="*/ 0 w 3363412"/>
              <a:gd name="connsiteY12" fmla="*/ 3570941 h 3869400"/>
              <a:gd name="connsiteX13" fmla="*/ 0 w 3363412"/>
              <a:gd name="connsiteY13" fmla="*/ 2975784 h 3869400"/>
              <a:gd name="connsiteX14" fmla="*/ 0 w 3363412"/>
              <a:gd name="connsiteY14" fmla="*/ 2083049 h 3869400"/>
              <a:gd name="connsiteX15" fmla="*/ 0 w 3363412"/>
              <a:gd name="connsiteY15" fmla="*/ 2083049 h 3869400"/>
              <a:gd name="connsiteX16" fmla="*/ 0 w 3363412"/>
              <a:gd name="connsiteY16" fmla="*/ 0 h 3869400"/>
              <a:gd name="connsiteX0" fmla="*/ 0 w 3363412"/>
              <a:gd name="connsiteY0" fmla="*/ 0 h 3837650"/>
              <a:gd name="connsiteX1" fmla="*/ 560569 w 3363412"/>
              <a:gd name="connsiteY1" fmla="*/ 0 h 3837650"/>
              <a:gd name="connsiteX2" fmla="*/ 560569 w 3363412"/>
              <a:gd name="connsiteY2" fmla="*/ 0 h 3837650"/>
              <a:gd name="connsiteX3" fmla="*/ 1401422 w 3363412"/>
              <a:gd name="connsiteY3" fmla="*/ 0 h 3837650"/>
              <a:gd name="connsiteX4" fmla="*/ 3363412 w 3363412"/>
              <a:gd name="connsiteY4" fmla="*/ 0 h 3837650"/>
              <a:gd name="connsiteX5" fmla="*/ 3363412 w 3363412"/>
              <a:gd name="connsiteY5" fmla="*/ 2083049 h 3837650"/>
              <a:gd name="connsiteX6" fmla="*/ 3363412 w 3363412"/>
              <a:gd name="connsiteY6" fmla="*/ 2083049 h 3837650"/>
              <a:gd name="connsiteX7" fmla="*/ 3363412 w 3363412"/>
              <a:gd name="connsiteY7" fmla="*/ 2975784 h 3837650"/>
              <a:gd name="connsiteX8" fmla="*/ 3363412 w 3363412"/>
              <a:gd name="connsiteY8" fmla="*/ 3570941 h 3837650"/>
              <a:gd name="connsiteX9" fmla="*/ 2235137 w 3363412"/>
              <a:gd name="connsiteY9" fmla="*/ 3570944 h 3837650"/>
              <a:gd name="connsiteX10" fmla="*/ 2240177 w 3363412"/>
              <a:gd name="connsiteY10" fmla="*/ 3837650 h 3837650"/>
              <a:gd name="connsiteX11" fmla="*/ 1932169 w 3363412"/>
              <a:gd name="connsiteY11" fmla="*/ 3570941 h 3837650"/>
              <a:gd name="connsiteX12" fmla="*/ 0 w 3363412"/>
              <a:gd name="connsiteY12" fmla="*/ 3570941 h 3837650"/>
              <a:gd name="connsiteX13" fmla="*/ 0 w 3363412"/>
              <a:gd name="connsiteY13" fmla="*/ 2975784 h 3837650"/>
              <a:gd name="connsiteX14" fmla="*/ 0 w 3363412"/>
              <a:gd name="connsiteY14" fmla="*/ 2083049 h 3837650"/>
              <a:gd name="connsiteX15" fmla="*/ 0 w 3363412"/>
              <a:gd name="connsiteY15" fmla="*/ 2083049 h 3837650"/>
              <a:gd name="connsiteX16" fmla="*/ 0 w 3363412"/>
              <a:gd name="connsiteY16" fmla="*/ 0 h 3837650"/>
              <a:gd name="connsiteX0" fmla="*/ 0 w 3363412"/>
              <a:gd name="connsiteY0" fmla="*/ 0 h 3831300"/>
              <a:gd name="connsiteX1" fmla="*/ 560569 w 3363412"/>
              <a:gd name="connsiteY1" fmla="*/ 0 h 3831300"/>
              <a:gd name="connsiteX2" fmla="*/ 560569 w 3363412"/>
              <a:gd name="connsiteY2" fmla="*/ 0 h 3831300"/>
              <a:gd name="connsiteX3" fmla="*/ 1401422 w 3363412"/>
              <a:gd name="connsiteY3" fmla="*/ 0 h 3831300"/>
              <a:gd name="connsiteX4" fmla="*/ 3363412 w 3363412"/>
              <a:gd name="connsiteY4" fmla="*/ 0 h 3831300"/>
              <a:gd name="connsiteX5" fmla="*/ 3363412 w 3363412"/>
              <a:gd name="connsiteY5" fmla="*/ 2083049 h 3831300"/>
              <a:gd name="connsiteX6" fmla="*/ 3363412 w 3363412"/>
              <a:gd name="connsiteY6" fmla="*/ 2083049 h 3831300"/>
              <a:gd name="connsiteX7" fmla="*/ 3363412 w 3363412"/>
              <a:gd name="connsiteY7" fmla="*/ 2975784 h 3831300"/>
              <a:gd name="connsiteX8" fmla="*/ 3363412 w 3363412"/>
              <a:gd name="connsiteY8" fmla="*/ 3570941 h 3831300"/>
              <a:gd name="connsiteX9" fmla="*/ 2235137 w 3363412"/>
              <a:gd name="connsiteY9" fmla="*/ 3570944 h 3831300"/>
              <a:gd name="connsiteX10" fmla="*/ 2233827 w 3363412"/>
              <a:gd name="connsiteY10" fmla="*/ 3831300 h 3831300"/>
              <a:gd name="connsiteX11" fmla="*/ 1932169 w 3363412"/>
              <a:gd name="connsiteY11" fmla="*/ 3570941 h 3831300"/>
              <a:gd name="connsiteX12" fmla="*/ 0 w 3363412"/>
              <a:gd name="connsiteY12" fmla="*/ 3570941 h 3831300"/>
              <a:gd name="connsiteX13" fmla="*/ 0 w 3363412"/>
              <a:gd name="connsiteY13" fmla="*/ 2975784 h 3831300"/>
              <a:gd name="connsiteX14" fmla="*/ 0 w 3363412"/>
              <a:gd name="connsiteY14" fmla="*/ 2083049 h 3831300"/>
              <a:gd name="connsiteX15" fmla="*/ 0 w 3363412"/>
              <a:gd name="connsiteY15" fmla="*/ 2083049 h 3831300"/>
              <a:gd name="connsiteX16" fmla="*/ 0 w 3363412"/>
              <a:gd name="connsiteY16" fmla="*/ 0 h 3831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363412" h="3831300">
                <a:moveTo>
                  <a:pt x="0" y="0"/>
                </a:moveTo>
                <a:lnTo>
                  <a:pt x="560569" y="0"/>
                </a:lnTo>
                <a:lnTo>
                  <a:pt x="560569" y="0"/>
                </a:lnTo>
                <a:lnTo>
                  <a:pt x="1401422" y="0"/>
                </a:lnTo>
                <a:lnTo>
                  <a:pt x="3363412" y="0"/>
                </a:lnTo>
                <a:lnTo>
                  <a:pt x="3363412" y="2083049"/>
                </a:lnTo>
                <a:lnTo>
                  <a:pt x="3363412" y="2083049"/>
                </a:lnTo>
                <a:lnTo>
                  <a:pt x="3363412" y="2975784"/>
                </a:lnTo>
                <a:lnTo>
                  <a:pt x="3363412" y="3570941"/>
                </a:lnTo>
                <a:lnTo>
                  <a:pt x="2235137" y="3570944"/>
                </a:lnTo>
                <a:cubicBezTo>
                  <a:pt x="2233952" y="3701807"/>
                  <a:pt x="2235012" y="3700437"/>
                  <a:pt x="2233827" y="3831300"/>
                </a:cubicBezTo>
                <a:lnTo>
                  <a:pt x="1932169" y="3570941"/>
                </a:lnTo>
                <a:lnTo>
                  <a:pt x="0" y="3570941"/>
                </a:lnTo>
                <a:lnTo>
                  <a:pt x="0" y="2975784"/>
                </a:lnTo>
                <a:lnTo>
                  <a:pt x="0" y="2083049"/>
                </a:lnTo>
                <a:lnTo>
                  <a:pt x="0" y="2083049"/>
                </a:lnTo>
                <a:lnTo>
                  <a:pt x="0" y="0"/>
                </a:lnTo>
                <a:close/>
              </a:path>
            </a:pathLst>
          </a:custGeom>
          <a:ln>
            <a:solidFill>
              <a:schemeClr val="bg1"/>
            </a:solidFill>
          </a:ln>
        </p:spPr>
        <p:txBody>
          <a:bodyPr vert="eaVert" lIns="180000" tIns="180000" rIns="180000" bIns="180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35" name="Content Placeholder 2">
            <a:extLst>
              <a:ext uri="{FF2B5EF4-FFF2-40B4-BE49-F238E27FC236}">
                <a16:creationId xmlns:a16="http://schemas.microsoft.com/office/drawing/2014/main" id="{1D447E8C-9CC0-5246-82D6-3D5A60B9320F}"/>
              </a:ext>
            </a:extLst>
          </p:cNvPr>
          <p:cNvSpPr>
            <a:spLocks noGrp="1"/>
          </p:cNvSpPr>
          <p:nvPr>
            <p:ph idx="1"/>
          </p:nvPr>
        </p:nvSpPr>
        <p:spPr>
          <a:xfrm>
            <a:off x="436418" y="1532756"/>
            <a:ext cx="7692376" cy="1223892"/>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6146" name="Picture 2" descr="https://censusatschool.ie/wp-content/uploads/2019/09/logo-aps.png"/>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607736" y="8390099"/>
            <a:ext cx="1838325" cy="447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9458247"/>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Title and content - purple 1">
    <p:bg>
      <p:bgPr>
        <a:solidFill>
          <a:schemeClr val="tx1"/>
        </a:soli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AB6437DB-9972-8148-9670-CD8FC96DA54C}"/>
              </a:ext>
            </a:extLst>
          </p:cNvPr>
          <p:cNvSpPr>
            <a:spLocks noGrp="1"/>
          </p:cNvSpPr>
          <p:nvPr>
            <p:ph type="title"/>
          </p:nvPr>
        </p:nvSpPr>
        <p:spPr>
          <a:xfrm>
            <a:off x="436418" y="561108"/>
            <a:ext cx="4946237" cy="1388715"/>
          </a:xfrm>
        </p:spPr>
        <p:txBody>
          <a:bodyPr/>
          <a:lstStyle/>
          <a:p>
            <a:r>
              <a:rPr lang="en-GB" dirty="0"/>
              <a:t>Click to edit Master title style</a:t>
            </a:r>
            <a:endParaRPr lang="en-US" dirty="0"/>
          </a:p>
        </p:txBody>
      </p:sp>
      <p:sp>
        <p:nvSpPr>
          <p:cNvPr id="4" name="Content Placeholder 2">
            <a:extLst>
              <a:ext uri="{FF2B5EF4-FFF2-40B4-BE49-F238E27FC236}">
                <a16:creationId xmlns:a16="http://schemas.microsoft.com/office/drawing/2014/main" id="{303E8242-C4CD-D64B-BC15-9DA922123CFB}"/>
              </a:ext>
            </a:extLst>
          </p:cNvPr>
          <p:cNvSpPr>
            <a:spLocks noGrp="1"/>
          </p:cNvSpPr>
          <p:nvPr>
            <p:ph idx="1"/>
          </p:nvPr>
        </p:nvSpPr>
        <p:spPr>
          <a:xfrm>
            <a:off x="436418" y="2077467"/>
            <a:ext cx="4946237" cy="365098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ext Placeholder 13">
            <a:extLst>
              <a:ext uri="{FF2B5EF4-FFF2-40B4-BE49-F238E27FC236}">
                <a16:creationId xmlns:a16="http://schemas.microsoft.com/office/drawing/2014/main" id="{B52F2F2B-FE6D-8B4D-88B5-6FE3635A6E8A}"/>
              </a:ext>
            </a:extLst>
          </p:cNvPr>
          <p:cNvSpPr>
            <a:spLocks noGrp="1"/>
          </p:cNvSpPr>
          <p:nvPr>
            <p:ph type="body" sz="quarter" idx="10"/>
          </p:nvPr>
        </p:nvSpPr>
        <p:spPr>
          <a:xfrm>
            <a:off x="10874934" y="1734566"/>
            <a:ext cx="4844678" cy="2124739"/>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Text Placeholder 13">
            <a:extLst>
              <a:ext uri="{FF2B5EF4-FFF2-40B4-BE49-F238E27FC236}">
                <a16:creationId xmlns:a16="http://schemas.microsoft.com/office/drawing/2014/main" id="{A08B1A4D-4503-9443-A7E4-FFBDBB6B4AEF}"/>
              </a:ext>
            </a:extLst>
          </p:cNvPr>
          <p:cNvSpPr>
            <a:spLocks noGrp="1"/>
          </p:cNvSpPr>
          <p:nvPr>
            <p:ph type="body" sz="quarter" idx="11"/>
          </p:nvPr>
        </p:nvSpPr>
        <p:spPr>
          <a:xfrm>
            <a:off x="5684369" y="1734566"/>
            <a:ext cx="4844678" cy="2124739"/>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9" name="Text Placeholder 13">
            <a:extLst>
              <a:ext uri="{FF2B5EF4-FFF2-40B4-BE49-F238E27FC236}">
                <a16:creationId xmlns:a16="http://schemas.microsoft.com/office/drawing/2014/main" id="{EA700F1D-E464-FE41-A7C8-018BDA9B032E}"/>
              </a:ext>
            </a:extLst>
          </p:cNvPr>
          <p:cNvSpPr>
            <a:spLocks noGrp="1"/>
          </p:cNvSpPr>
          <p:nvPr>
            <p:ph type="body" sz="quarter" idx="12"/>
          </p:nvPr>
        </p:nvSpPr>
        <p:spPr>
          <a:xfrm>
            <a:off x="10874934" y="5150118"/>
            <a:ext cx="4844678" cy="2124739"/>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Text Placeholder 13">
            <a:extLst>
              <a:ext uri="{FF2B5EF4-FFF2-40B4-BE49-F238E27FC236}">
                <a16:creationId xmlns:a16="http://schemas.microsoft.com/office/drawing/2014/main" id="{BE09DDC7-3680-AA4A-91BE-384565E614CD}"/>
              </a:ext>
            </a:extLst>
          </p:cNvPr>
          <p:cNvSpPr>
            <a:spLocks noGrp="1"/>
          </p:cNvSpPr>
          <p:nvPr>
            <p:ph type="body" sz="quarter" idx="13"/>
          </p:nvPr>
        </p:nvSpPr>
        <p:spPr>
          <a:xfrm>
            <a:off x="5684369" y="5150118"/>
            <a:ext cx="4844678" cy="2474364"/>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911905709"/>
      </p:ext>
    </p:extLst>
  </p:cSld>
  <p:clrMapOvr>
    <a:overrideClrMapping bg1="dk1" tx1="lt1" bg2="dk2" tx2="lt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person 5">
    <p:bg>
      <p:bgPr>
        <a:solidFill>
          <a:schemeClr val="tx1"/>
        </a:solidFill>
        <a:effectLst/>
      </p:bgPr>
    </p:bg>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E41AAE7-5626-D34D-B8A6-0873F6881DFF}"/>
              </a:ext>
            </a:extLst>
          </p:cNvPr>
          <p:cNvSpPr>
            <a:spLocks noGrp="1"/>
          </p:cNvSpPr>
          <p:nvPr>
            <p:ph type="title"/>
          </p:nvPr>
        </p:nvSpPr>
        <p:spPr>
          <a:xfrm>
            <a:off x="436419" y="561109"/>
            <a:ext cx="4996194" cy="1361820"/>
          </a:xfrm>
        </p:spPr>
        <p:txBody>
          <a:bodyPr/>
          <a:lstStyle/>
          <a:p>
            <a:r>
              <a:rPr lang="en-GB" dirty="0"/>
              <a:t>Click to edit Master title style</a:t>
            </a:r>
            <a:endParaRPr lang="en-US" dirty="0"/>
          </a:p>
        </p:txBody>
      </p:sp>
      <p:sp>
        <p:nvSpPr>
          <p:cNvPr id="8" name="Rectangular Callout 15">
            <a:extLst>
              <a:ext uri="{FF2B5EF4-FFF2-40B4-BE49-F238E27FC236}">
                <a16:creationId xmlns:a16="http://schemas.microsoft.com/office/drawing/2014/main" id="{FD943534-A136-8144-A0D4-84380F4B5551}"/>
              </a:ext>
            </a:extLst>
          </p:cNvPr>
          <p:cNvSpPr/>
          <p:nvPr userDrawn="1"/>
        </p:nvSpPr>
        <p:spPr>
          <a:xfrm rot="5400000">
            <a:off x="11692217" y="-376514"/>
            <a:ext cx="2225489" cy="4578723"/>
          </a:xfrm>
          <a:custGeom>
            <a:avLst/>
            <a:gdLst>
              <a:gd name="connsiteX0" fmla="*/ 0 w 3590365"/>
              <a:gd name="connsiteY0" fmla="*/ 0 h 3604933"/>
              <a:gd name="connsiteX1" fmla="*/ 598394 w 3590365"/>
              <a:gd name="connsiteY1" fmla="*/ 0 h 3604933"/>
              <a:gd name="connsiteX2" fmla="*/ 598394 w 3590365"/>
              <a:gd name="connsiteY2" fmla="*/ 0 h 3604933"/>
              <a:gd name="connsiteX3" fmla="*/ 1495985 w 3590365"/>
              <a:gd name="connsiteY3" fmla="*/ 0 h 3604933"/>
              <a:gd name="connsiteX4" fmla="*/ 3590365 w 3590365"/>
              <a:gd name="connsiteY4" fmla="*/ 0 h 3604933"/>
              <a:gd name="connsiteX5" fmla="*/ 3590365 w 3590365"/>
              <a:gd name="connsiteY5" fmla="*/ 2102878 h 3604933"/>
              <a:gd name="connsiteX6" fmla="*/ 3590365 w 3590365"/>
              <a:gd name="connsiteY6" fmla="*/ 2102878 h 3604933"/>
              <a:gd name="connsiteX7" fmla="*/ 3590365 w 3590365"/>
              <a:gd name="connsiteY7" fmla="*/ 3004111 h 3604933"/>
              <a:gd name="connsiteX8" fmla="*/ 3590365 w 3590365"/>
              <a:gd name="connsiteY8" fmla="*/ 3604933 h 3604933"/>
              <a:gd name="connsiteX9" fmla="*/ 1495985 w 3590365"/>
              <a:gd name="connsiteY9" fmla="*/ 3604933 h 3604933"/>
              <a:gd name="connsiteX10" fmla="*/ 1377408 w 3590365"/>
              <a:gd name="connsiteY10" fmla="*/ 3896788 h 3604933"/>
              <a:gd name="connsiteX11" fmla="*/ 598394 w 3590365"/>
              <a:gd name="connsiteY11" fmla="*/ 3604933 h 3604933"/>
              <a:gd name="connsiteX12" fmla="*/ 0 w 3590365"/>
              <a:gd name="connsiteY12" fmla="*/ 3604933 h 3604933"/>
              <a:gd name="connsiteX13" fmla="*/ 0 w 3590365"/>
              <a:gd name="connsiteY13" fmla="*/ 3004111 h 3604933"/>
              <a:gd name="connsiteX14" fmla="*/ 0 w 3590365"/>
              <a:gd name="connsiteY14" fmla="*/ 2102878 h 3604933"/>
              <a:gd name="connsiteX15" fmla="*/ 0 w 3590365"/>
              <a:gd name="connsiteY15" fmla="*/ 2102878 h 3604933"/>
              <a:gd name="connsiteX16" fmla="*/ 0 w 3590365"/>
              <a:gd name="connsiteY16" fmla="*/ 0 h 3604933"/>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495985 w 3590365"/>
              <a:gd name="connsiteY9" fmla="*/ 3604933 h 3896788"/>
              <a:gd name="connsiteX10" fmla="*/ 1377408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7408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7411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1064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590365" h="3896788">
                <a:moveTo>
                  <a:pt x="0" y="0"/>
                </a:moveTo>
                <a:lnTo>
                  <a:pt x="598394" y="0"/>
                </a:lnTo>
                <a:lnTo>
                  <a:pt x="598394" y="0"/>
                </a:lnTo>
                <a:lnTo>
                  <a:pt x="1495985" y="0"/>
                </a:lnTo>
                <a:lnTo>
                  <a:pt x="3590365" y="0"/>
                </a:lnTo>
                <a:lnTo>
                  <a:pt x="3590365" y="2102878"/>
                </a:lnTo>
                <a:lnTo>
                  <a:pt x="3590365" y="2102878"/>
                </a:lnTo>
                <a:lnTo>
                  <a:pt x="3590365" y="3004111"/>
                </a:lnTo>
                <a:lnTo>
                  <a:pt x="3590365" y="3604933"/>
                </a:lnTo>
                <a:lnTo>
                  <a:pt x="1661088" y="3604933"/>
                </a:lnTo>
                <a:lnTo>
                  <a:pt x="1371064" y="3896788"/>
                </a:lnTo>
                <a:cubicBezTo>
                  <a:pt x="1371741" y="3799503"/>
                  <a:pt x="1372417" y="3702218"/>
                  <a:pt x="1373094" y="3604933"/>
                </a:cubicBezTo>
                <a:lnTo>
                  <a:pt x="0" y="3604933"/>
                </a:lnTo>
                <a:lnTo>
                  <a:pt x="0" y="3004111"/>
                </a:lnTo>
                <a:lnTo>
                  <a:pt x="0" y="2102878"/>
                </a:lnTo>
                <a:lnTo>
                  <a:pt x="0" y="2102878"/>
                </a:lnTo>
                <a:lnTo>
                  <a:pt x="0" y="0"/>
                </a:lnTo>
                <a:close/>
              </a:path>
            </a:pathLst>
          </a:cu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Placeholder 21">
            <a:extLst>
              <a:ext uri="{FF2B5EF4-FFF2-40B4-BE49-F238E27FC236}">
                <a16:creationId xmlns:a16="http://schemas.microsoft.com/office/drawing/2014/main" id="{90C532C2-71B4-BF4A-BCCC-730B99B6CEDB}"/>
              </a:ext>
            </a:extLst>
          </p:cNvPr>
          <p:cNvSpPr>
            <a:spLocks noGrp="1"/>
          </p:cNvSpPr>
          <p:nvPr>
            <p:ph type="body" sz="quarter" idx="11"/>
          </p:nvPr>
        </p:nvSpPr>
        <p:spPr>
          <a:xfrm>
            <a:off x="10878765" y="800102"/>
            <a:ext cx="4215558" cy="2225489"/>
          </a:xfrm>
        </p:spPr>
        <p:txBody>
          <a:bodyPr lIns="180000" tIns="180000" rIns="180000" bIns="180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2">
            <a:extLst>
              <a:ext uri="{FF2B5EF4-FFF2-40B4-BE49-F238E27FC236}">
                <a16:creationId xmlns:a16="http://schemas.microsoft.com/office/drawing/2014/main" id="{66C61826-FD3A-AD4F-83A1-6A37574EE826}"/>
              </a:ext>
            </a:extLst>
          </p:cNvPr>
          <p:cNvSpPr>
            <a:spLocks noGrp="1"/>
          </p:cNvSpPr>
          <p:nvPr>
            <p:ph idx="1"/>
          </p:nvPr>
        </p:nvSpPr>
        <p:spPr>
          <a:xfrm>
            <a:off x="436418" y="2077467"/>
            <a:ext cx="4946237" cy="1472557"/>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4" name="Rectangular Callout 15">
            <a:extLst>
              <a:ext uri="{FF2B5EF4-FFF2-40B4-BE49-F238E27FC236}">
                <a16:creationId xmlns:a16="http://schemas.microsoft.com/office/drawing/2014/main" id="{5863929E-71CF-2741-BA8E-4D55511C6474}"/>
              </a:ext>
            </a:extLst>
          </p:cNvPr>
          <p:cNvSpPr/>
          <p:nvPr userDrawn="1"/>
        </p:nvSpPr>
        <p:spPr>
          <a:xfrm rot="5400000">
            <a:off x="11729309" y="3936740"/>
            <a:ext cx="3180226" cy="3549800"/>
          </a:xfrm>
          <a:custGeom>
            <a:avLst/>
            <a:gdLst>
              <a:gd name="connsiteX0" fmla="*/ 0 w 3590365"/>
              <a:gd name="connsiteY0" fmla="*/ 0 h 3604933"/>
              <a:gd name="connsiteX1" fmla="*/ 598394 w 3590365"/>
              <a:gd name="connsiteY1" fmla="*/ 0 h 3604933"/>
              <a:gd name="connsiteX2" fmla="*/ 598394 w 3590365"/>
              <a:gd name="connsiteY2" fmla="*/ 0 h 3604933"/>
              <a:gd name="connsiteX3" fmla="*/ 1495985 w 3590365"/>
              <a:gd name="connsiteY3" fmla="*/ 0 h 3604933"/>
              <a:gd name="connsiteX4" fmla="*/ 3590365 w 3590365"/>
              <a:gd name="connsiteY4" fmla="*/ 0 h 3604933"/>
              <a:gd name="connsiteX5" fmla="*/ 3590365 w 3590365"/>
              <a:gd name="connsiteY5" fmla="*/ 2102878 h 3604933"/>
              <a:gd name="connsiteX6" fmla="*/ 3590365 w 3590365"/>
              <a:gd name="connsiteY6" fmla="*/ 2102878 h 3604933"/>
              <a:gd name="connsiteX7" fmla="*/ 3590365 w 3590365"/>
              <a:gd name="connsiteY7" fmla="*/ 3004111 h 3604933"/>
              <a:gd name="connsiteX8" fmla="*/ 3590365 w 3590365"/>
              <a:gd name="connsiteY8" fmla="*/ 3604933 h 3604933"/>
              <a:gd name="connsiteX9" fmla="*/ 1495985 w 3590365"/>
              <a:gd name="connsiteY9" fmla="*/ 3604933 h 3604933"/>
              <a:gd name="connsiteX10" fmla="*/ 1377408 w 3590365"/>
              <a:gd name="connsiteY10" fmla="*/ 3896788 h 3604933"/>
              <a:gd name="connsiteX11" fmla="*/ 598394 w 3590365"/>
              <a:gd name="connsiteY11" fmla="*/ 3604933 h 3604933"/>
              <a:gd name="connsiteX12" fmla="*/ 0 w 3590365"/>
              <a:gd name="connsiteY12" fmla="*/ 3604933 h 3604933"/>
              <a:gd name="connsiteX13" fmla="*/ 0 w 3590365"/>
              <a:gd name="connsiteY13" fmla="*/ 3004111 h 3604933"/>
              <a:gd name="connsiteX14" fmla="*/ 0 w 3590365"/>
              <a:gd name="connsiteY14" fmla="*/ 2102878 h 3604933"/>
              <a:gd name="connsiteX15" fmla="*/ 0 w 3590365"/>
              <a:gd name="connsiteY15" fmla="*/ 2102878 h 3604933"/>
              <a:gd name="connsiteX16" fmla="*/ 0 w 3590365"/>
              <a:gd name="connsiteY16" fmla="*/ 0 h 3604933"/>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495985 w 3590365"/>
              <a:gd name="connsiteY9" fmla="*/ 3604933 h 3896788"/>
              <a:gd name="connsiteX10" fmla="*/ 1377408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7408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7411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1064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964114"/>
              <a:gd name="connsiteX1" fmla="*/ 598394 w 3590365"/>
              <a:gd name="connsiteY1" fmla="*/ 0 h 3964114"/>
              <a:gd name="connsiteX2" fmla="*/ 598394 w 3590365"/>
              <a:gd name="connsiteY2" fmla="*/ 0 h 3964114"/>
              <a:gd name="connsiteX3" fmla="*/ 1495985 w 3590365"/>
              <a:gd name="connsiteY3" fmla="*/ 0 h 3964114"/>
              <a:gd name="connsiteX4" fmla="*/ 3590365 w 3590365"/>
              <a:gd name="connsiteY4" fmla="*/ 0 h 3964114"/>
              <a:gd name="connsiteX5" fmla="*/ 3590365 w 3590365"/>
              <a:gd name="connsiteY5" fmla="*/ 2102878 h 3964114"/>
              <a:gd name="connsiteX6" fmla="*/ 3590365 w 3590365"/>
              <a:gd name="connsiteY6" fmla="*/ 2102878 h 3964114"/>
              <a:gd name="connsiteX7" fmla="*/ 3590365 w 3590365"/>
              <a:gd name="connsiteY7" fmla="*/ 3004111 h 3964114"/>
              <a:gd name="connsiteX8" fmla="*/ 3590365 w 3590365"/>
              <a:gd name="connsiteY8" fmla="*/ 3604933 h 3964114"/>
              <a:gd name="connsiteX9" fmla="*/ 1661088 w 3590365"/>
              <a:gd name="connsiteY9" fmla="*/ 3604933 h 3964114"/>
              <a:gd name="connsiteX10" fmla="*/ 1376739 w 3590365"/>
              <a:gd name="connsiteY10" fmla="*/ 3964114 h 3964114"/>
              <a:gd name="connsiteX11" fmla="*/ 1373094 w 3590365"/>
              <a:gd name="connsiteY11" fmla="*/ 3604933 h 3964114"/>
              <a:gd name="connsiteX12" fmla="*/ 0 w 3590365"/>
              <a:gd name="connsiteY12" fmla="*/ 3604933 h 3964114"/>
              <a:gd name="connsiteX13" fmla="*/ 0 w 3590365"/>
              <a:gd name="connsiteY13" fmla="*/ 3004111 h 3964114"/>
              <a:gd name="connsiteX14" fmla="*/ 0 w 3590365"/>
              <a:gd name="connsiteY14" fmla="*/ 2102878 h 3964114"/>
              <a:gd name="connsiteX15" fmla="*/ 0 w 3590365"/>
              <a:gd name="connsiteY15" fmla="*/ 2102878 h 3964114"/>
              <a:gd name="connsiteX16" fmla="*/ 0 w 3590365"/>
              <a:gd name="connsiteY16" fmla="*/ 0 h 3964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590365" h="3964114">
                <a:moveTo>
                  <a:pt x="0" y="0"/>
                </a:moveTo>
                <a:lnTo>
                  <a:pt x="598394" y="0"/>
                </a:lnTo>
                <a:lnTo>
                  <a:pt x="598394" y="0"/>
                </a:lnTo>
                <a:lnTo>
                  <a:pt x="1495985" y="0"/>
                </a:lnTo>
                <a:lnTo>
                  <a:pt x="3590365" y="0"/>
                </a:lnTo>
                <a:lnTo>
                  <a:pt x="3590365" y="2102878"/>
                </a:lnTo>
                <a:lnTo>
                  <a:pt x="3590365" y="2102878"/>
                </a:lnTo>
                <a:lnTo>
                  <a:pt x="3590365" y="3004111"/>
                </a:lnTo>
                <a:lnTo>
                  <a:pt x="3590365" y="3604933"/>
                </a:lnTo>
                <a:lnTo>
                  <a:pt x="1661088" y="3604933"/>
                </a:lnTo>
                <a:lnTo>
                  <a:pt x="1376739" y="3964114"/>
                </a:lnTo>
                <a:cubicBezTo>
                  <a:pt x="1377416" y="3866829"/>
                  <a:pt x="1372417" y="3702218"/>
                  <a:pt x="1373094" y="3604933"/>
                </a:cubicBezTo>
                <a:lnTo>
                  <a:pt x="0" y="3604933"/>
                </a:lnTo>
                <a:lnTo>
                  <a:pt x="0" y="3004111"/>
                </a:lnTo>
                <a:lnTo>
                  <a:pt x="0" y="2102878"/>
                </a:lnTo>
                <a:lnTo>
                  <a:pt x="0" y="2102878"/>
                </a:lnTo>
                <a:lnTo>
                  <a:pt x="0" y="0"/>
                </a:lnTo>
                <a:close/>
              </a:path>
            </a:pathLst>
          </a:cu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ular Callout 15">
            <a:extLst>
              <a:ext uri="{FF2B5EF4-FFF2-40B4-BE49-F238E27FC236}">
                <a16:creationId xmlns:a16="http://schemas.microsoft.com/office/drawing/2014/main" id="{E9633779-E3A7-F046-8C43-F22817F7C785}"/>
              </a:ext>
            </a:extLst>
          </p:cNvPr>
          <p:cNvSpPr/>
          <p:nvPr userDrawn="1"/>
        </p:nvSpPr>
        <p:spPr>
          <a:xfrm rot="5400000" flipV="1">
            <a:off x="3055866" y="4602235"/>
            <a:ext cx="1657344" cy="4124928"/>
          </a:xfrm>
          <a:custGeom>
            <a:avLst/>
            <a:gdLst>
              <a:gd name="connsiteX0" fmla="*/ 0 w 3590365"/>
              <a:gd name="connsiteY0" fmla="*/ 0 h 3604933"/>
              <a:gd name="connsiteX1" fmla="*/ 598394 w 3590365"/>
              <a:gd name="connsiteY1" fmla="*/ 0 h 3604933"/>
              <a:gd name="connsiteX2" fmla="*/ 598394 w 3590365"/>
              <a:gd name="connsiteY2" fmla="*/ 0 h 3604933"/>
              <a:gd name="connsiteX3" fmla="*/ 1495985 w 3590365"/>
              <a:gd name="connsiteY3" fmla="*/ 0 h 3604933"/>
              <a:gd name="connsiteX4" fmla="*/ 3590365 w 3590365"/>
              <a:gd name="connsiteY4" fmla="*/ 0 h 3604933"/>
              <a:gd name="connsiteX5" fmla="*/ 3590365 w 3590365"/>
              <a:gd name="connsiteY5" fmla="*/ 2102878 h 3604933"/>
              <a:gd name="connsiteX6" fmla="*/ 3590365 w 3590365"/>
              <a:gd name="connsiteY6" fmla="*/ 2102878 h 3604933"/>
              <a:gd name="connsiteX7" fmla="*/ 3590365 w 3590365"/>
              <a:gd name="connsiteY7" fmla="*/ 3004111 h 3604933"/>
              <a:gd name="connsiteX8" fmla="*/ 3590365 w 3590365"/>
              <a:gd name="connsiteY8" fmla="*/ 3604933 h 3604933"/>
              <a:gd name="connsiteX9" fmla="*/ 1495985 w 3590365"/>
              <a:gd name="connsiteY9" fmla="*/ 3604933 h 3604933"/>
              <a:gd name="connsiteX10" fmla="*/ 1377408 w 3590365"/>
              <a:gd name="connsiteY10" fmla="*/ 3896788 h 3604933"/>
              <a:gd name="connsiteX11" fmla="*/ 598394 w 3590365"/>
              <a:gd name="connsiteY11" fmla="*/ 3604933 h 3604933"/>
              <a:gd name="connsiteX12" fmla="*/ 0 w 3590365"/>
              <a:gd name="connsiteY12" fmla="*/ 3604933 h 3604933"/>
              <a:gd name="connsiteX13" fmla="*/ 0 w 3590365"/>
              <a:gd name="connsiteY13" fmla="*/ 3004111 h 3604933"/>
              <a:gd name="connsiteX14" fmla="*/ 0 w 3590365"/>
              <a:gd name="connsiteY14" fmla="*/ 2102878 h 3604933"/>
              <a:gd name="connsiteX15" fmla="*/ 0 w 3590365"/>
              <a:gd name="connsiteY15" fmla="*/ 2102878 h 3604933"/>
              <a:gd name="connsiteX16" fmla="*/ 0 w 3590365"/>
              <a:gd name="connsiteY16" fmla="*/ 0 h 3604933"/>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495985 w 3590365"/>
              <a:gd name="connsiteY9" fmla="*/ 3604933 h 3896788"/>
              <a:gd name="connsiteX10" fmla="*/ 1377408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7408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7411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1064 w 3590365"/>
              <a:gd name="connsiteY10" fmla="*/ 3896788 h 3896788"/>
              <a:gd name="connsiteX11" fmla="*/ 1373094 w 3590365"/>
              <a:gd name="connsiteY11" fmla="*/ 3604933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96788"/>
              <a:gd name="connsiteX1" fmla="*/ 598394 w 3590365"/>
              <a:gd name="connsiteY1" fmla="*/ 0 h 3896788"/>
              <a:gd name="connsiteX2" fmla="*/ 598394 w 3590365"/>
              <a:gd name="connsiteY2" fmla="*/ 0 h 3896788"/>
              <a:gd name="connsiteX3" fmla="*/ 1495985 w 3590365"/>
              <a:gd name="connsiteY3" fmla="*/ 0 h 3896788"/>
              <a:gd name="connsiteX4" fmla="*/ 3590365 w 3590365"/>
              <a:gd name="connsiteY4" fmla="*/ 0 h 3896788"/>
              <a:gd name="connsiteX5" fmla="*/ 3590365 w 3590365"/>
              <a:gd name="connsiteY5" fmla="*/ 2102878 h 3896788"/>
              <a:gd name="connsiteX6" fmla="*/ 3590365 w 3590365"/>
              <a:gd name="connsiteY6" fmla="*/ 2102878 h 3896788"/>
              <a:gd name="connsiteX7" fmla="*/ 3590365 w 3590365"/>
              <a:gd name="connsiteY7" fmla="*/ 3004111 h 3896788"/>
              <a:gd name="connsiteX8" fmla="*/ 3590365 w 3590365"/>
              <a:gd name="connsiteY8" fmla="*/ 3604933 h 3896788"/>
              <a:gd name="connsiteX9" fmla="*/ 1661088 w 3590365"/>
              <a:gd name="connsiteY9" fmla="*/ 3604933 h 3896788"/>
              <a:gd name="connsiteX10" fmla="*/ 1371064 w 3590365"/>
              <a:gd name="connsiteY10" fmla="*/ 3896788 h 3896788"/>
              <a:gd name="connsiteX11" fmla="*/ 1198948 w 3590365"/>
              <a:gd name="connsiteY11" fmla="*/ 3609669 h 3896788"/>
              <a:gd name="connsiteX12" fmla="*/ 0 w 3590365"/>
              <a:gd name="connsiteY12" fmla="*/ 3604933 h 3896788"/>
              <a:gd name="connsiteX13" fmla="*/ 0 w 3590365"/>
              <a:gd name="connsiteY13" fmla="*/ 3004111 h 3896788"/>
              <a:gd name="connsiteX14" fmla="*/ 0 w 3590365"/>
              <a:gd name="connsiteY14" fmla="*/ 2102878 h 3896788"/>
              <a:gd name="connsiteX15" fmla="*/ 0 w 3590365"/>
              <a:gd name="connsiteY15" fmla="*/ 2102878 h 3896788"/>
              <a:gd name="connsiteX16" fmla="*/ 0 w 3590365"/>
              <a:gd name="connsiteY16" fmla="*/ 0 h 3896788"/>
              <a:gd name="connsiteX0" fmla="*/ 0 w 3590365"/>
              <a:gd name="connsiteY0" fmla="*/ 0 h 3887319"/>
              <a:gd name="connsiteX1" fmla="*/ 598394 w 3590365"/>
              <a:gd name="connsiteY1" fmla="*/ 0 h 3887319"/>
              <a:gd name="connsiteX2" fmla="*/ 598394 w 3590365"/>
              <a:gd name="connsiteY2" fmla="*/ 0 h 3887319"/>
              <a:gd name="connsiteX3" fmla="*/ 1495985 w 3590365"/>
              <a:gd name="connsiteY3" fmla="*/ 0 h 3887319"/>
              <a:gd name="connsiteX4" fmla="*/ 3590365 w 3590365"/>
              <a:gd name="connsiteY4" fmla="*/ 0 h 3887319"/>
              <a:gd name="connsiteX5" fmla="*/ 3590365 w 3590365"/>
              <a:gd name="connsiteY5" fmla="*/ 2102878 h 3887319"/>
              <a:gd name="connsiteX6" fmla="*/ 3590365 w 3590365"/>
              <a:gd name="connsiteY6" fmla="*/ 2102878 h 3887319"/>
              <a:gd name="connsiteX7" fmla="*/ 3590365 w 3590365"/>
              <a:gd name="connsiteY7" fmla="*/ 3004111 h 3887319"/>
              <a:gd name="connsiteX8" fmla="*/ 3590365 w 3590365"/>
              <a:gd name="connsiteY8" fmla="*/ 3604933 h 3887319"/>
              <a:gd name="connsiteX9" fmla="*/ 1661088 w 3590365"/>
              <a:gd name="connsiteY9" fmla="*/ 3604933 h 3887319"/>
              <a:gd name="connsiteX10" fmla="*/ 1218686 w 3590365"/>
              <a:gd name="connsiteY10" fmla="*/ 3887319 h 3887319"/>
              <a:gd name="connsiteX11" fmla="*/ 1198948 w 3590365"/>
              <a:gd name="connsiteY11" fmla="*/ 3609669 h 3887319"/>
              <a:gd name="connsiteX12" fmla="*/ 0 w 3590365"/>
              <a:gd name="connsiteY12" fmla="*/ 3604933 h 3887319"/>
              <a:gd name="connsiteX13" fmla="*/ 0 w 3590365"/>
              <a:gd name="connsiteY13" fmla="*/ 3004111 h 3887319"/>
              <a:gd name="connsiteX14" fmla="*/ 0 w 3590365"/>
              <a:gd name="connsiteY14" fmla="*/ 2102878 h 3887319"/>
              <a:gd name="connsiteX15" fmla="*/ 0 w 3590365"/>
              <a:gd name="connsiteY15" fmla="*/ 2102878 h 3887319"/>
              <a:gd name="connsiteX16" fmla="*/ 0 w 3590365"/>
              <a:gd name="connsiteY16" fmla="*/ 0 h 3887319"/>
              <a:gd name="connsiteX0" fmla="*/ 0 w 3590365"/>
              <a:gd name="connsiteY0" fmla="*/ 0 h 3887319"/>
              <a:gd name="connsiteX1" fmla="*/ 598394 w 3590365"/>
              <a:gd name="connsiteY1" fmla="*/ 0 h 3887319"/>
              <a:gd name="connsiteX2" fmla="*/ 598394 w 3590365"/>
              <a:gd name="connsiteY2" fmla="*/ 0 h 3887319"/>
              <a:gd name="connsiteX3" fmla="*/ 1495985 w 3590365"/>
              <a:gd name="connsiteY3" fmla="*/ 0 h 3887319"/>
              <a:gd name="connsiteX4" fmla="*/ 3590365 w 3590365"/>
              <a:gd name="connsiteY4" fmla="*/ 0 h 3887319"/>
              <a:gd name="connsiteX5" fmla="*/ 3590365 w 3590365"/>
              <a:gd name="connsiteY5" fmla="*/ 2102878 h 3887319"/>
              <a:gd name="connsiteX6" fmla="*/ 3590365 w 3590365"/>
              <a:gd name="connsiteY6" fmla="*/ 2102878 h 3887319"/>
              <a:gd name="connsiteX7" fmla="*/ 3590365 w 3590365"/>
              <a:gd name="connsiteY7" fmla="*/ 3004111 h 3887319"/>
              <a:gd name="connsiteX8" fmla="*/ 3590365 w 3590365"/>
              <a:gd name="connsiteY8" fmla="*/ 3604933 h 3887319"/>
              <a:gd name="connsiteX9" fmla="*/ 1661088 w 3590365"/>
              <a:gd name="connsiteY9" fmla="*/ 3604933 h 3887319"/>
              <a:gd name="connsiteX10" fmla="*/ 1196916 w 3590365"/>
              <a:gd name="connsiteY10" fmla="*/ 3887319 h 3887319"/>
              <a:gd name="connsiteX11" fmla="*/ 1198948 w 3590365"/>
              <a:gd name="connsiteY11" fmla="*/ 3609669 h 3887319"/>
              <a:gd name="connsiteX12" fmla="*/ 0 w 3590365"/>
              <a:gd name="connsiteY12" fmla="*/ 3604933 h 3887319"/>
              <a:gd name="connsiteX13" fmla="*/ 0 w 3590365"/>
              <a:gd name="connsiteY13" fmla="*/ 3004111 h 3887319"/>
              <a:gd name="connsiteX14" fmla="*/ 0 w 3590365"/>
              <a:gd name="connsiteY14" fmla="*/ 2102878 h 3887319"/>
              <a:gd name="connsiteX15" fmla="*/ 0 w 3590365"/>
              <a:gd name="connsiteY15" fmla="*/ 2102878 h 3887319"/>
              <a:gd name="connsiteX16" fmla="*/ 0 w 3590365"/>
              <a:gd name="connsiteY16" fmla="*/ 0 h 3887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590365" h="3887319">
                <a:moveTo>
                  <a:pt x="0" y="0"/>
                </a:moveTo>
                <a:lnTo>
                  <a:pt x="598394" y="0"/>
                </a:lnTo>
                <a:lnTo>
                  <a:pt x="598394" y="0"/>
                </a:lnTo>
                <a:lnTo>
                  <a:pt x="1495985" y="0"/>
                </a:lnTo>
                <a:lnTo>
                  <a:pt x="3590365" y="0"/>
                </a:lnTo>
                <a:lnTo>
                  <a:pt x="3590365" y="2102878"/>
                </a:lnTo>
                <a:lnTo>
                  <a:pt x="3590365" y="2102878"/>
                </a:lnTo>
                <a:lnTo>
                  <a:pt x="3590365" y="3004111"/>
                </a:lnTo>
                <a:lnTo>
                  <a:pt x="3590365" y="3604933"/>
                </a:lnTo>
                <a:lnTo>
                  <a:pt x="1661088" y="3604933"/>
                </a:lnTo>
                <a:lnTo>
                  <a:pt x="1196916" y="3887319"/>
                </a:lnTo>
                <a:cubicBezTo>
                  <a:pt x="1197593" y="3790034"/>
                  <a:pt x="1198271" y="3706954"/>
                  <a:pt x="1198948" y="3609669"/>
                </a:cubicBezTo>
                <a:lnTo>
                  <a:pt x="0" y="3604933"/>
                </a:lnTo>
                <a:lnTo>
                  <a:pt x="0" y="3004111"/>
                </a:lnTo>
                <a:lnTo>
                  <a:pt x="0" y="2102878"/>
                </a:lnTo>
                <a:lnTo>
                  <a:pt x="0" y="2102878"/>
                </a:lnTo>
                <a:lnTo>
                  <a:pt x="0" y="0"/>
                </a:lnTo>
                <a:close/>
              </a:path>
            </a:pathLst>
          </a:cu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 Placeholder 21">
            <a:extLst>
              <a:ext uri="{FF2B5EF4-FFF2-40B4-BE49-F238E27FC236}">
                <a16:creationId xmlns:a16="http://schemas.microsoft.com/office/drawing/2014/main" id="{500D39C2-BF73-7040-BF53-60F3D8CC87F0}"/>
              </a:ext>
            </a:extLst>
          </p:cNvPr>
          <p:cNvSpPr>
            <a:spLocks noGrp="1"/>
          </p:cNvSpPr>
          <p:nvPr>
            <p:ph type="body" sz="quarter" idx="12"/>
          </p:nvPr>
        </p:nvSpPr>
        <p:spPr>
          <a:xfrm>
            <a:off x="11887294" y="4134972"/>
            <a:ext cx="3207028" cy="3180226"/>
          </a:xfrm>
        </p:spPr>
        <p:txBody>
          <a:bodyPr lIns="180000" tIns="180000" rIns="180000" bIns="180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Text Placeholder 21">
            <a:extLst>
              <a:ext uri="{FF2B5EF4-FFF2-40B4-BE49-F238E27FC236}">
                <a16:creationId xmlns:a16="http://schemas.microsoft.com/office/drawing/2014/main" id="{3C8BCEDF-8929-1F46-BB1A-2510C07812C5}"/>
              </a:ext>
            </a:extLst>
          </p:cNvPr>
          <p:cNvSpPr>
            <a:spLocks noGrp="1"/>
          </p:cNvSpPr>
          <p:nvPr>
            <p:ph type="body" sz="quarter" idx="13"/>
          </p:nvPr>
        </p:nvSpPr>
        <p:spPr>
          <a:xfrm>
            <a:off x="1815446" y="5842749"/>
            <a:ext cx="3845765" cy="1657344"/>
          </a:xfrm>
        </p:spPr>
        <p:txBody>
          <a:bodyPr lIns="180000" tIns="180000" rIns="180000" bIns="180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49663612"/>
      </p:ext>
    </p:extLst>
  </p:cSld>
  <p:clrMapOvr>
    <a:overrideClrMapping bg1="dk1" tx1="lt1" bg2="dk2" tx2="lt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icture chart 5">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CDAE1-4645-D941-8B83-97003EAA1866}"/>
              </a:ext>
            </a:extLst>
          </p:cNvPr>
          <p:cNvSpPr>
            <a:spLocks noGrp="1"/>
          </p:cNvSpPr>
          <p:nvPr>
            <p:ph type="title"/>
          </p:nvPr>
        </p:nvSpPr>
        <p:spPr>
          <a:xfrm>
            <a:off x="436418" y="561109"/>
            <a:ext cx="14703461" cy="685800"/>
          </a:xfrm>
        </p:spPr>
        <p:txBody>
          <a:bodyPr/>
          <a:lstStyle/>
          <a:p>
            <a:r>
              <a:rPr lang="en-GB" dirty="0"/>
              <a:t>Click to edit Master title style</a:t>
            </a:r>
            <a:endParaRPr lang="en-US" dirty="0"/>
          </a:p>
        </p:txBody>
      </p:sp>
      <p:sp>
        <p:nvSpPr>
          <p:cNvPr id="3" name="Text Placeholder 13">
            <a:extLst>
              <a:ext uri="{FF2B5EF4-FFF2-40B4-BE49-F238E27FC236}">
                <a16:creationId xmlns:a16="http://schemas.microsoft.com/office/drawing/2014/main" id="{B9575D16-8DB9-7641-9220-64EB0B390901}"/>
              </a:ext>
            </a:extLst>
          </p:cNvPr>
          <p:cNvSpPr>
            <a:spLocks noGrp="1"/>
          </p:cNvSpPr>
          <p:nvPr>
            <p:ph type="body" sz="quarter" idx="22"/>
          </p:nvPr>
        </p:nvSpPr>
        <p:spPr>
          <a:xfrm>
            <a:off x="524436" y="3606488"/>
            <a:ext cx="4356846" cy="2780865"/>
          </a:xfrm>
          <a:ln w="12700">
            <a:solidFill>
              <a:schemeClr val="bg1"/>
            </a:solidFill>
          </a:ln>
        </p:spPr>
        <p:txBody>
          <a:bodyPr lIns="180000" tIns="360000" rIns="72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13">
            <a:extLst>
              <a:ext uri="{FF2B5EF4-FFF2-40B4-BE49-F238E27FC236}">
                <a16:creationId xmlns:a16="http://schemas.microsoft.com/office/drawing/2014/main" id="{79C8E0AF-5523-9642-B57D-BF3D867076A9}"/>
              </a:ext>
            </a:extLst>
          </p:cNvPr>
          <p:cNvSpPr>
            <a:spLocks noGrp="1"/>
          </p:cNvSpPr>
          <p:nvPr>
            <p:ph type="body" sz="quarter" idx="23" hasCustomPrompt="1"/>
          </p:nvPr>
        </p:nvSpPr>
        <p:spPr>
          <a:xfrm>
            <a:off x="2432859" y="3336488"/>
            <a:ext cx="540000" cy="540000"/>
          </a:xfrm>
          <a:prstGeom prst="ellipse">
            <a:avLst/>
          </a:prstGeom>
          <a:gradFill>
            <a:gsLst>
              <a:gs pos="0">
                <a:srgbClr val="3C388E"/>
              </a:gs>
              <a:gs pos="100000">
                <a:srgbClr val="902082"/>
              </a:gs>
            </a:gsLst>
            <a:lin ang="0" scaled="0"/>
          </a:gradFill>
          <a:ln w="12700">
            <a:solidFill>
              <a:schemeClr val="bg1"/>
            </a:solidFill>
          </a:ln>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l</a:t>
            </a:r>
            <a:endParaRPr lang="en-US" dirty="0"/>
          </a:p>
        </p:txBody>
      </p:sp>
      <p:sp>
        <p:nvSpPr>
          <p:cNvPr id="7" name="Content Placeholder 2">
            <a:extLst>
              <a:ext uri="{FF2B5EF4-FFF2-40B4-BE49-F238E27FC236}">
                <a16:creationId xmlns:a16="http://schemas.microsoft.com/office/drawing/2014/main" id="{0AAB4140-2E23-6E49-B87A-49E677F1C92A}"/>
              </a:ext>
            </a:extLst>
          </p:cNvPr>
          <p:cNvSpPr>
            <a:spLocks noGrp="1"/>
          </p:cNvSpPr>
          <p:nvPr>
            <p:ph idx="1"/>
          </p:nvPr>
        </p:nvSpPr>
        <p:spPr>
          <a:xfrm>
            <a:off x="436418" y="1532755"/>
            <a:ext cx="5507182" cy="1277679"/>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070663257"/>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EF14B-F82F-490B-9309-FB5FCD381AA0}"/>
              </a:ext>
            </a:extLst>
          </p:cNvPr>
          <p:cNvSpPr>
            <a:spLocks noGrp="1"/>
          </p:cNvSpPr>
          <p:nvPr>
            <p:ph type="title"/>
          </p:nvPr>
        </p:nvSpPr>
        <p:spPr>
          <a:xfrm>
            <a:off x="1109242" y="2279652"/>
            <a:ext cx="14022170" cy="3803649"/>
          </a:xfrm>
        </p:spPr>
        <p:txBody>
          <a:bodyPr anchor="b"/>
          <a:lstStyle>
            <a:lvl1pPr>
              <a:defRPr sz="8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5F2CB7C9-50D6-41EB-B4B1-3B09970068A3}"/>
              </a:ext>
            </a:extLst>
          </p:cNvPr>
          <p:cNvSpPr>
            <a:spLocks noGrp="1"/>
          </p:cNvSpPr>
          <p:nvPr>
            <p:ph type="body" idx="1"/>
          </p:nvPr>
        </p:nvSpPr>
        <p:spPr>
          <a:xfrm>
            <a:off x="1109242" y="6119285"/>
            <a:ext cx="14022170" cy="2000249"/>
          </a:xfrm>
        </p:spPr>
        <p:txBody>
          <a:bodyPr/>
          <a:lstStyle>
            <a:lvl1pPr marL="0" indent="0">
              <a:buNone/>
              <a:defRPr sz="3200">
                <a:solidFill>
                  <a:schemeClr val="tx1">
                    <a:tint val="75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9D0173B-AE31-4464-AFDE-BCDE88E1BA5D}"/>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5" name="Footer Placeholder 4">
            <a:extLst>
              <a:ext uri="{FF2B5EF4-FFF2-40B4-BE49-F238E27FC236}">
                <a16:creationId xmlns:a16="http://schemas.microsoft.com/office/drawing/2014/main" id="{20518098-B81F-4D57-9289-D02E4F7A67C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8D7D315-076F-4D52-ADAE-F933F63EDD86}"/>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3886418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BF4F9-1ABA-454C-BB1A-069CEA6FBC25}"/>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D560A38E-B64E-4CC8-9E35-2119E3318889}"/>
              </a:ext>
            </a:extLst>
          </p:cNvPr>
          <p:cNvSpPr>
            <a:spLocks noGrp="1"/>
          </p:cNvSpPr>
          <p:nvPr>
            <p:ph sz="half" idx="1"/>
          </p:nvPr>
        </p:nvSpPr>
        <p:spPr>
          <a:xfrm>
            <a:off x="1117709" y="2434167"/>
            <a:ext cx="6909475"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C6151B9D-FC33-448A-9780-B6A46354B4F8}"/>
              </a:ext>
            </a:extLst>
          </p:cNvPr>
          <p:cNvSpPr>
            <a:spLocks noGrp="1"/>
          </p:cNvSpPr>
          <p:nvPr>
            <p:ph sz="half" idx="2"/>
          </p:nvPr>
        </p:nvSpPr>
        <p:spPr>
          <a:xfrm>
            <a:off x="8230404" y="2434167"/>
            <a:ext cx="6909475"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2BDACF82-3EBB-4F58-8513-8D79CACDB714}"/>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6" name="Footer Placeholder 5">
            <a:extLst>
              <a:ext uri="{FF2B5EF4-FFF2-40B4-BE49-F238E27FC236}">
                <a16:creationId xmlns:a16="http://schemas.microsoft.com/office/drawing/2014/main" id="{7D9A8447-FA50-40DE-909F-1149E0FDD9C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28D381F-9050-446D-9A58-1D6F9F204FB9}"/>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1245685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08345-A068-490D-B6E3-5BBCDCA2BF54}"/>
              </a:ext>
            </a:extLst>
          </p:cNvPr>
          <p:cNvSpPr>
            <a:spLocks noGrp="1"/>
          </p:cNvSpPr>
          <p:nvPr>
            <p:ph type="title"/>
          </p:nvPr>
        </p:nvSpPr>
        <p:spPr>
          <a:xfrm>
            <a:off x="1119827" y="486834"/>
            <a:ext cx="14022170" cy="1767417"/>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0D03CA56-DDD4-4AEF-B7F6-5D1B4CCA3573}"/>
              </a:ext>
            </a:extLst>
          </p:cNvPr>
          <p:cNvSpPr>
            <a:spLocks noGrp="1"/>
          </p:cNvSpPr>
          <p:nvPr>
            <p:ph type="body" idx="1"/>
          </p:nvPr>
        </p:nvSpPr>
        <p:spPr>
          <a:xfrm>
            <a:off x="1119827" y="2241551"/>
            <a:ext cx="6877721" cy="1098549"/>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a:extLst>
              <a:ext uri="{FF2B5EF4-FFF2-40B4-BE49-F238E27FC236}">
                <a16:creationId xmlns:a16="http://schemas.microsoft.com/office/drawing/2014/main" id="{79E11F85-D5CA-480D-AC26-1669511A7583}"/>
              </a:ext>
            </a:extLst>
          </p:cNvPr>
          <p:cNvSpPr>
            <a:spLocks noGrp="1"/>
          </p:cNvSpPr>
          <p:nvPr>
            <p:ph sz="half" idx="2"/>
          </p:nvPr>
        </p:nvSpPr>
        <p:spPr>
          <a:xfrm>
            <a:off x="1119827" y="3340100"/>
            <a:ext cx="6877721"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E3DB95C6-DAF4-48E5-B6DB-078C01631308}"/>
              </a:ext>
            </a:extLst>
          </p:cNvPr>
          <p:cNvSpPr>
            <a:spLocks noGrp="1"/>
          </p:cNvSpPr>
          <p:nvPr>
            <p:ph type="body" sz="quarter" idx="3"/>
          </p:nvPr>
        </p:nvSpPr>
        <p:spPr>
          <a:xfrm>
            <a:off x="8230404" y="2241551"/>
            <a:ext cx="6911592" cy="1098549"/>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a:extLst>
              <a:ext uri="{FF2B5EF4-FFF2-40B4-BE49-F238E27FC236}">
                <a16:creationId xmlns:a16="http://schemas.microsoft.com/office/drawing/2014/main" id="{D7E65144-1211-4EBF-8123-9B9AA8CC8B93}"/>
              </a:ext>
            </a:extLst>
          </p:cNvPr>
          <p:cNvSpPr>
            <a:spLocks noGrp="1"/>
          </p:cNvSpPr>
          <p:nvPr>
            <p:ph sz="quarter" idx="4"/>
          </p:nvPr>
        </p:nvSpPr>
        <p:spPr>
          <a:xfrm>
            <a:off x="8230404" y="3340100"/>
            <a:ext cx="6911592"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F4EDFAEE-97A3-499C-856C-B8EE249039F9}"/>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8" name="Footer Placeholder 7">
            <a:extLst>
              <a:ext uri="{FF2B5EF4-FFF2-40B4-BE49-F238E27FC236}">
                <a16:creationId xmlns:a16="http://schemas.microsoft.com/office/drawing/2014/main" id="{3936AE9A-2B11-480C-8973-524BE83015E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B614B0B-8B07-4170-9EB9-746F346D0FCC}"/>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532479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1062E-B347-4A86-A23F-DF3466EF4BD8}"/>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8378F542-34A8-4F63-A621-C642D29361AD}"/>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4" name="Footer Placeholder 3">
            <a:extLst>
              <a:ext uri="{FF2B5EF4-FFF2-40B4-BE49-F238E27FC236}">
                <a16:creationId xmlns:a16="http://schemas.microsoft.com/office/drawing/2014/main" id="{B73ECA1F-DC2F-4427-9747-C79B1A458BE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9029106-1824-4BEF-B308-0CA531923679}"/>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634327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E524A3-8D40-4858-8CB0-6BD5D928FE85}"/>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3" name="Footer Placeholder 2">
            <a:extLst>
              <a:ext uri="{FF2B5EF4-FFF2-40B4-BE49-F238E27FC236}">
                <a16:creationId xmlns:a16="http://schemas.microsoft.com/office/drawing/2014/main" id="{78579109-C65A-41D8-83E7-9A9FB017657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C9AA2F1-9C77-40BA-A1C8-3E1C8584985A}"/>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2055719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DFFA9-C9AC-417E-9E36-D622248C9CEA}"/>
              </a:ext>
            </a:extLst>
          </p:cNvPr>
          <p:cNvSpPr>
            <a:spLocks noGrp="1"/>
          </p:cNvSpPr>
          <p:nvPr>
            <p:ph type="title"/>
          </p:nvPr>
        </p:nvSpPr>
        <p:spPr>
          <a:xfrm>
            <a:off x="1119827" y="609600"/>
            <a:ext cx="5243495" cy="2133600"/>
          </a:xfrm>
        </p:spPr>
        <p:txBody>
          <a:bodyPr anchor="b"/>
          <a:lstStyle>
            <a:lvl1pPr>
              <a:defRPr sz="4267"/>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24747429-ECB5-4502-A40A-6D49C44A0E4A}"/>
              </a:ext>
            </a:extLst>
          </p:cNvPr>
          <p:cNvSpPr>
            <a:spLocks noGrp="1"/>
          </p:cNvSpPr>
          <p:nvPr>
            <p:ph idx="1"/>
          </p:nvPr>
        </p:nvSpPr>
        <p:spPr>
          <a:xfrm>
            <a:off x="6911592" y="1316567"/>
            <a:ext cx="8230404" cy="6498167"/>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988079CB-7986-4D21-A29C-146AAD1B74DC}"/>
              </a:ext>
            </a:extLst>
          </p:cNvPr>
          <p:cNvSpPr>
            <a:spLocks noGrp="1"/>
          </p:cNvSpPr>
          <p:nvPr>
            <p:ph type="body" sz="half" idx="2"/>
          </p:nvPr>
        </p:nvSpPr>
        <p:spPr>
          <a:xfrm>
            <a:off x="1119827" y="2743200"/>
            <a:ext cx="5243495" cy="508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a:extLst>
              <a:ext uri="{FF2B5EF4-FFF2-40B4-BE49-F238E27FC236}">
                <a16:creationId xmlns:a16="http://schemas.microsoft.com/office/drawing/2014/main" id="{2E7EDB33-A1EA-45D2-8C5C-3A36FE1BED50}"/>
              </a:ext>
            </a:extLst>
          </p:cNvPr>
          <p:cNvSpPr>
            <a:spLocks noGrp="1"/>
          </p:cNvSpPr>
          <p:nvPr>
            <p:ph type="dt" sz="half" idx="10"/>
          </p:nvPr>
        </p:nvSpPr>
        <p:spPr/>
        <p:txBody>
          <a:bodyPr/>
          <a:lstStyle/>
          <a:p>
            <a:fld id="{0ADEB5C7-23AA-754E-9A6B-CE555A4CB63B}" type="datetime1">
              <a:rPr lang="en-GB" smtClean="0"/>
              <a:t>11/03/2022</a:t>
            </a:fld>
            <a:endParaRPr lang="en-US"/>
          </a:p>
        </p:txBody>
      </p:sp>
      <p:sp>
        <p:nvSpPr>
          <p:cNvPr id="6" name="Footer Placeholder 5">
            <a:extLst>
              <a:ext uri="{FF2B5EF4-FFF2-40B4-BE49-F238E27FC236}">
                <a16:creationId xmlns:a16="http://schemas.microsoft.com/office/drawing/2014/main" id="{75C93285-08A2-4986-B28B-35C86D410F1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85C0B0-9915-4C65-AAF3-59B0B3B2CC65}"/>
              </a:ext>
            </a:extLst>
          </p:cNvPr>
          <p:cNvSpPr>
            <a:spLocks noGrp="1"/>
          </p:cNvSpPr>
          <p:nvPr>
            <p:ph type="sldNum" sz="quarter" idx="12"/>
          </p:nvPr>
        </p:nvSpPr>
        <p:spPr/>
        <p:txBody>
          <a:bodyPr/>
          <a:lstStyle/>
          <a:p>
            <a:fld id="{B611DB40-893A-0844-9539-DE81D035BA5B}" type="slidenum">
              <a:rPr lang="en-US" smtClean="0"/>
              <a:t>‹#›</a:t>
            </a:fld>
            <a:endParaRPr lang="en-US"/>
          </a:p>
        </p:txBody>
      </p:sp>
    </p:spTree>
    <p:extLst>
      <p:ext uri="{BB962C8B-B14F-4D97-AF65-F5344CB8AC3E}">
        <p14:creationId xmlns:p14="http://schemas.microsoft.com/office/powerpoint/2010/main" val="157807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C6643-2C5B-4391-B1B7-CF1644572BBB}"/>
              </a:ext>
            </a:extLst>
          </p:cNvPr>
          <p:cNvSpPr>
            <a:spLocks noGrp="1"/>
          </p:cNvSpPr>
          <p:nvPr>
            <p:ph type="title"/>
          </p:nvPr>
        </p:nvSpPr>
        <p:spPr>
          <a:xfrm>
            <a:off x="1119827" y="609600"/>
            <a:ext cx="5243495" cy="2133600"/>
          </a:xfrm>
        </p:spPr>
        <p:txBody>
          <a:bodyPr anchor="b"/>
          <a:lstStyle>
            <a:lvl1pPr>
              <a:defRPr sz="4267"/>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2138FCE9-83C2-4CA8-8AD7-332706657833}"/>
              </a:ext>
            </a:extLst>
          </p:cNvPr>
          <p:cNvSpPr>
            <a:spLocks noGrp="1"/>
          </p:cNvSpPr>
          <p:nvPr>
            <p:ph type="pic" idx="1"/>
          </p:nvPr>
        </p:nvSpPr>
        <p:spPr>
          <a:xfrm>
            <a:off x="6911592" y="1316567"/>
            <a:ext cx="8230404" cy="6498167"/>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en-IE"/>
          </a:p>
        </p:txBody>
      </p:sp>
      <p:sp>
        <p:nvSpPr>
          <p:cNvPr id="4" name="Text Placeholder 3">
            <a:extLst>
              <a:ext uri="{FF2B5EF4-FFF2-40B4-BE49-F238E27FC236}">
                <a16:creationId xmlns:a16="http://schemas.microsoft.com/office/drawing/2014/main" id="{3FDD75BB-532B-4653-B653-60040C41FDF3}"/>
              </a:ext>
            </a:extLst>
          </p:cNvPr>
          <p:cNvSpPr>
            <a:spLocks noGrp="1"/>
          </p:cNvSpPr>
          <p:nvPr>
            <p:ph type="body" sz="half" idx="2"/>
          </p:nvPr>
        </p:nvSpPr>
        <p:spPr>
          <a:xfrm>
            <a:off x="1119827" y="2743200"/>
            <a:ext cx="5243495" cy="508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5" name="Date Placeholder 4">
            <a:extLst>
              <a:ext uri="{FF2B5EF4-FFF2-40B4-BE49-F238E27FC236}">
                <a16:creationId xmlns:a16="http://schemas.microsoft.com/office/drawing/2014/main" id="{3F765AF9-6D90-4697-A26E-66C1C51B3999}"/>
              </a:ext>
            </a:extLst>
          </p:cNvPr>
          <p:cNvSpPr>
            <a:spLocks noGrp="1"/>
          </p:cNvSpPr>
          <p:nvPr>
            <p:ph type="dt" sz="half" idx="10"/>
          </p:nvPr>
        </p:nvSpPr>
        <p:spPr/>
        <p:txBody>
          <a:bodyPr/>
          <a:lstStyle/>
          <a:p>
            <a:fld id="{C764DE79-268F-4C1A-8933-263129D2AF90}" type="datetimeFigureOut">
              <a:rPr lang="en-US" smtClean="0"/>
              <a:t>3/11/2022</a:t>
            </a:fld>
            <a:endParaRPr lang="en-US" dirty="0"/>
          </a:p>
        </p:txBody>
      </p:sp>
      <p:sp>
        <p:nvSpPr>
          <p:cNvPr id="6" name="Footer Placeholder 5">
            <a:extLst>
              <a:ext uri="{FF2B5EF4-FFF2-40B4-BE49-F238E27FC236}">
                <a16:creationId xmlns:a16="http://schemas.microsoft.com/office/drawing/2014/main" id="{74F97784-934C-439E-B287-B224418337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DE53427-E4D4-4E2C-B720-D27A029BC799}"/>
              </a:ext>
            </a:extLst>
          </p:cNvPr>
          <p:cNvSpPr>
            <a:spLocks noGrp="1"/>
          </p:cNvSpPr>
          <p:nvPr>
            <p:ph type="sldNum" sz="quarter" idx="12"/>
          </p:nvPr>
        </p:nvSpPr>
        <p:spPr/>
        <p:txBody>
          <a:bodyPr/>
          <a:lstStyle/>
          <a:p>
            <a:fld id="{A956A73A-6681-BA4F-999E-9FCE966765DF}" type="slidenum">
              <a:rPr lang="en-US" smtClean="0"/>
              <a:pPr/>
              <a:t>‹#›</a:t>
            </a:fld>
            <a:endParaRPr lang="en-US" dirty="0"/>
          </a:p>
        </p:txBody>
      </p:sp>
    </p:spTree>
    <p:extLst>
      <p:ext uri="{BB962C8B-B14F-4D97-AF65-F5344CB8AC3E}">
        <p14:creationId xmlns:p14="http://schemas.microsoft.com/office/powerpoint/2010/main" val="3500646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F09D47-88D8-4DC3-8C7B-BCD0D3F1BF72}"/>
              </a:ext>
            </a:extLst>
          </p:cNvPr>
          <p:cNvSpPr>
            <a:spLocks noGrp="1"/>
          </p:cNvSpPr>
          <p:nvPr>
            <p:ph type="title"/>
          </p:nvPr>
        </p:nvSpPr>
        <p:spPr>
          <a:xfrm>
            <a:off x="1117709" y="486834"/>
            <a:ext cx="14022170" cy="1767417"/>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27CE81CE-D384-4ACC-9DBD-809FF2E4C2BA}"/>
              </a:ext>
            </a:extLst>
          </p:cNvPr>
          <p:cNvSpPr>
            <a:spLocks noGrp="1"/>
          </p:cNvSpPr>
          <p:nvPr>
            <p:ph type="body" idx="1"/>
          </p:nvPr>
        </p:nvSpPr>
        <p:spPr>
          <a:xfrm>
            <a:off x="1117709" y="2434167"/>
            <a:ext cx="14022170"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2EAA63D9-5960-49F7-8E94-383BE00C52C1}"/>
              </a:ext>
            </a:extLst>
          </p:cNvPr>
          <p:cNvSpPr>
            <a:spLocks noGrp="1"/>
          </p:cNvSpPr>
          <p:nvPr>
            <p:ph type="dt" sz="half" idx="2"/>
          </p:nvPr>
        </p:nvSpPr>
        <p:spPr>
          <a:xfrm>
            <a:off x="1117709" y="8475134"/>
            <a:ext cx="3657957"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C764DE79-268F-4C1A-8933-263129D2AF90}" type="datetimeFigureOut">
              <a:rPr lang="en-US" smtClean="0"/>
              <a:t>3/11/2022</a:t>
            </a:fld>
            <a:endParaRPr lang="en-US" dirty="0"/>
          </a:p>
        </p:txBody>
      </p:sp>
      <p:sp>
        <p:nvSpPr>
          <p:cNvPr id="5" name="Footer Placeholder 4">
            <a:extLst>
              <a:ext uri="{FF2B5EF4-FFF2-40B4-BE49-F238E27FC236}">
                <a16:creationId xmlns:a16="http://schemas.microsoft.com/office/drawing/2014/main" id="{355C3FEE-CCDF-439B-A50F-CF19417FF10B}"/>
              </a:ext>
            </a:extLst>
          </p:cNvPr>
          <p:cNvSpPr>
            <a:spLocks noGrp="1"/>
          </p:cNvSpPr>
          <p:nvPr>
            <p:ph type="ftr" sz="quarter" idx="3"/>
          </p:nvPr>
        </p:nvSpPr>
        <p:spPr>
          <a:xfrm>
            <a:off x="5385326" y="8475134"/>
            <a:ext cx="5486936"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CB892F8-4EF8-4FDE-BD4F-757C194702DC}"/>
              </a:ext>
            </a:extLst>
          </p:cNvPr>
          <p:cNvSpPr>
            <a:spLocks noGrp="1"/>
          </p:cNvSpPr>
          <p:nvPr>
            <p:ph type="sldNum" sz="quarter" idx="4"/>
          </p:nvPr>
        </p:nvSpPr>
        <p:spPr>
          <a:xfrm>
            <a:off x="11481922" y="8475134"/>
            <a:ext cx="3657957"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A956A73A-6681-BA4F-999E-9FCE966765DF}" type="slidenum">
              <a:rPr lang="en-US" smtClean="0"/>
              <a:pPr/>
              <a:t>‹#›</a:t>
            </a:fld>
            <a:endParaRPr lang="en-US" dirty="0"/>
          </a:p>
        </p:txBody>
      </p:sp>
      <p:pic>
        <p:nvPicPr>
          <p:cNvPr id="7" name="Picture 4" descr="https://censusatschool.ie/wp-content/uploads/2019/09/logo-aps.png">
            <a:extLst>
              <a:ext uri="{FF2B5EF4-FFF2-40B4-BE49-F238E27FC236}">
                <a16:creationId xmlns:a16="http://schemas.microsoft.com/office/drawing/2014/main" id="{F61DBC48-67FC-4C02-8A29-68327D0130D7}"/>
              </a:ext>
            </a:extLst>
          </p:cNvPr>
          <p:cNvPicPr>
            <a:picLocks noChangeAspect="1" noChangeArrowheads="1"/>
          </p:cNvPicPr>
          <p:nvPr userDrawn="1"/>
        </p:nvPicPr>
        <p:blipFill>
          <a:blip r:embed="rId25">
            <a:extLst>
              <a:ext uri="{28A0092B-C50C-407E-A947-70E740481C1C}">
                <a14:useLocalDpi xmlns:a14="http://schemas.microsoft.com/office/drawing/2010/main"/>
              </a:ext>
            </a:extLst>
          </a:blip>
          <a:srcRect/>
          <a:stretch>
            <a:fillRect/>
          </a:stretch>
        </p:blipFill>
        <p:spPr bwMode="auto">
          <a:xfrm>
            <a:off x="622106" y="8367159"/>
            <a:ext cx="1838325" cy="447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7198938"/>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2" r:id="rId13"/>
    <p:sldLayoutId id="2147483744" r:id="rId14"/>
    <p:sldLayoutId id="2147483745" r:id="rId15"/>
    <p:sldLayoutId id="2147483746" r:id="rId16"/>
    <p:sldLayoutId id="2147483747" r:id="rId17"/>
    <p:sldLayoutId id="2147483748" r:id="rId18"/>
    <p:sldLayoutId id="2147483749" r:id="rId19"/>
    <p:sldLayoutId id="2147483750" r:id="rId20"/>
    <p:sldLayoutId id="2147483751" r:id="rId21"/>
    <p:sldLayoutId id="2147483671" r:id="rId22"/>
    <p:sldLayoutId id="2147483673" r:id="rId23"/>
  </p:sldLayoutIdLst>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5.xml"/><Relationship Id="rId1" Type="http://schemas.openxmlformats.org/officeDocument/2006/relationships/video" Target="https://www.youtube.com/embed/lzNspRFiYII" TargetMode="Externa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7.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jpeg"/><Relationship Id="rId7" Type="http://schemas.openxmlformats.org/officeDocument/2006/relationships/image" Target="../media/image13.png"/><Relationship Id="rId12" Type="http://schemas.openxmlformats.org/officeDocument/2006/relationships/image" Target="../media/image18.png"/><Relationship Id="rId2" Type="http://schemas.openxmlformats.org/officeDocument/2006/relationships/notesSlide" Target="../notesSlides/notesSlide7.xml"/><Relationship Id="rId1" Type="http://schemas.openxmlformats.org/officeDocument/2006/relationships/slideLayout" Target="../slideLayouts/slideLayout18.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9.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11" descr="Shape&#10;&#10;Description automatically generated with medium confidence">
            <a:extLst>
              <a:ext uri="{FF2B5EF4-FFF2-40B4-BE49-F238E27FC236}">
                <a16:creationId xmlns:a16="http://schemas.microsoft.com/office/drawing/2014/main" id="{89657C51-297B-4AEF-9002-6D588482A55E}"/>
              </a:ext>
            </a:extLst>
          </p:cNvPr>
          <p:cNvPicPr>
            <a:picLocks noChangeAspect="1"/>
          </p:cNvPicPr>
          <p:nvPr/>
        </p:nvPicPr>
        <p:blipFill>
          <a:blip r:embed="rId3"/>
          <a:stretch>
            <a:fillRect/>
          </a:stretch>
        </p:blipFill>
        <p:spPr>
          <a:xfrm>
            <a:off x="0" y="-447"/>
            <a:ext cx="16257588" cy="9144893"/>
          </a:xfrm>
          <a:prstGeom prst="rect">
            <a:avLst/>
          </a:prstGeom>
        </p:spPr>
      </p:pic>
      <p:sp>
        <p:nvSpPr>
          <p:cNvPr id="7" name="TextBox 6">
            <a:extLst>
              <a:ext uri="{FF2B5EF4-FFF2-40B4-BE49-F238E27FC236}">
                <a16:creationId xmlns:a16="http://schemas.microsoft.com/office/drawing/2014/main" id="{CEE53436-1AEC-4FA3-8E25-90CC364B21BD}"/>
              </a:ext>
            </a:extLst>
          </p:cNvPr>
          <p:cNvSpPr txBox="1"/>
          <p:nvPr/>
        </p:nvSpPr>
        <p:spPr>
          <a:xfrm>
            <a:off x="3300983" y="5641451"/>
            <a:ext cx="10550769" cy="1446550"/>
          </a:xfrm>
          <a:prstGeom prst="rect">
            <a:avLst/>
          </a:prstGeom>
          <a:noFill/>
        </p:spPr>
        <p:txBody>
          <a:bodyPr wrap="square" rtlCol="0">
            <a:spAutoFit/>
          </a:bodyPr>
          <a:lstStyle/>
          <a:p>
            <a:r>
              <a:rPr lang="en-IE" sz="4400" dirty="0">
                <a:solidFill>
                  <a:srgbClr val="384168"/>
                </a:solidFill>
              </a:rPr>
              <a:t>Census Post-Primary Geography Resources</a:t>
            </a:r>
            <a:endParaRPr lang="en-US" sz="4400" dirty="0">
              <a:solidFill>
                <a:srgbClr val="384168"/>
              </a:solidFill>
            </a:endParaRPr>
          </a:p>
          <a:p>
            <a:endParaRPr lang="en-IE" sz="4400" dirty="0">
              <a:solidFill>
                <a:srgbClr val="384168"/>
              </a:solidFill>
            </a:endParaRPr>
          </a:p>
        </p:txBody>
      </p:sp>
      <p:sp>
        <p:nvSpPr>
          <p:cNvPr id="8" name="TextBox 7">
            <a:extLst>
              <a:ext uri="{FF2B5EF4-FFF2-40B4-BE49-F238E27FC236}">
                <a16:creationId xmlns:a16="http://schemas.microsoft.com/office/drawing/2014/main" id="{09C7C1D2-8BFA-4394-B8FD-7A1431D29FB5}"/>
              </a:ext>
            </a:extLst>
          </p:cNvPr>
          <p:cNvSpPr txBox="1"/>
          <p:nvPr/>
        </p:nvSpPr>
        <p:spPr>
          <a:xfrm>
            <a:off x="3203917" y="3593739"/>
            <a:ext cx="7842738" cy="1569660"/>
          </a:xfrm>
          <a:prstGeom prst="rect">
            <a:avLst/>
          </a:prstGeom>
          <a:noFill/>
        </p:spPr>
        <p:txBody>
          <a:bodyPr wrap="square" rtlCol="0">
            <a:spAutoFit/>
          </a:bodyPr>
          <a:lstStyle/>
          <a:p>
            <a:r>
              <a:rPr lang="en-US" sz="9600" b="1" dirty="0">
                <a:solidFill>
                  <a:srgbClr val="384168"/>
                </a:solidFill>
                <a:ea typeface="Roboto" panose="02000000000000000000" pitchFamily="2" charset="0"/>
              </a:rPr>
              <a:t>Census 2022</a:t>
            </a:r>
            <a:endParaRPr lang="en-IE" sz="9600" b="1" dirty="0">
              <a:solidFill>
                <a:srgbClr val="384168"/>
              </a:solidFill>
              <a:ea typeface="Roboto" panose="02000000000000000000" pitchFamily="2" charset="0"/>
            </a:endParaRPr>
          </a:p>
        </p:txBody>
      </p:sp>
      <p:pic>
        <p:nvPicPr>
          <p:cNvPr id="10" name="Picture 9" descr="Text&#10;&#10;Description automatically generated with medium confidence">
            <a:extLst>
              <a:ext uri="{FF2B5EF4-FFF2-40B4-BE49-F238E27FC236}">
                <a16:creationId xmlns:a16="http://schemas.microsoft.com/office/drawing/2014/main" id="{8C4082A3-1CD4-46B8-B33B-8423D01AADE8}"/>
              </a:ext>
            </a:extLst>
          </p:cNvPr>
          <p:cNvPicPr>
            <a:picLocks noChangeAspect="1"/>
          </p:cNvPicPr>
          <p:nvPr/>
        </p:nvPicPr>
        <p:blipFill>
          <a:blip r:embed="rId4"/>
          <a:stretch>
            <a:fillRect/>
          </a:stretch>
        </p:blipFill>
        <p:spPr>
          <a:xfrm>
            <a:off x="3240493" y="1071311"/>
            <a:ext cx="2845448" cy="1321101"/>
          </a:xfrm>
          <a:prstGeom prst="rect">
            <a:avLst/>
          </a:prstGeom>
        </p:spPr>
      </p:pic>
    </p:spTree>
    <p:extLst>
      <p:ext uri="{BB962C8B-B14F-4D97-AF65-F5344CB8AC3E}">
        <p14:creationId xmlns:p14="http://schemas.microsoft.com/office/powerpoint/2010/main" val="3385556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E" sz="5400" b="1" dirty="0">
                <a:solidFill>
                  <a:srgbClr val="384168"/>
                </a:solidFill>
                <a:latin typeface="+mn-lt"/>
              </a:rPr>
              <a:t>Think-Pair-Share</a:t>
            </a:r>
          </a:p>
        </p:txBody>
      </p:sp>
      <p:sp>
        <p:nvSpPr>
          <p:cNvPr id="5" name="Content Placeholder 4"/>
          <p:cNvSpPr>
            <a:spLocks noGrp="1"/>
          </p:cNvSpPr>
          <p:nvPr>
            <p:ph idx="1"/>
          </p:nvPr>
        </p:nvSpPr>
        <p:spPr>
          <a:xfrm>
            <a:off x="436418" y="1296853"/>
            <a:ext cx="14703462" cy="556661"/>
          </a:xfrm>
          <a:noFill/>
        </p:spPr>
        <p:txBody>
          <a:bodyPr>
            <a:normAutofit fontScale="85000" lnSpcReduction="10000"/>
          </a:bodyPr>
          <a:lstStyle/>
          <a:p>
            <a:pPr marL="0" indent="0">
              <a:buNone/>
            </a:pPr>
            <a:r>
              <a:rPr lang="en-IE" dirty="0">
                <a:solidFill>
                  <a:srgbClr val="384168"/>
                </a:solidFill>
              </a:rPr>
              <a:t>Question: How could census information impact some of the things you care about? </a:t>
            </a:r>
          </a:p>
          <a:p>
            <a:pPr marL="0" indent="0">
              <a:buNone/>
            </a:pPr>
            <a:endParaRPr lang="en-IE" dirty="0">
              <a:solidFill>
                <a:srgbClr val="384168"/>
              </a:solidFill>
            </a:endParaRPr>
          </a:p>
          <a:p>
            <a:pPr marL="0" indent="0">
              <a:buNone/>
            </a:pPr>
            <a:endParaRPr lang="en-IE" dirty="0">
              <a:solidFill>
                <a:srgbClr val="384168"/>
              </a:solidFill>
            </a:endParaRPr>
          </a:p>
        </p:txBody>
      </p:sp>
      <p:sp useBgFill="1">
        <p:nvSpPr>
          <p:cNvPr id="6" name="Rectangle 5"/>
          <p:cNvSpPr/>
          <p:nvPr/>
        </p:nvSpPr>
        <p:spPr>
          <a:xfrm>
            <a:off x="436418" y="2224216"/>
            <a:ext cx="15355517" cy="5980670"/>
          </a:xfrm>
          <a:prstGeom prst="rect">
            <a:avLst/>
          </a:prstGeom>
          <a:ln w="19050" cmpd="dbl">
            <a:solidFill>
              <a:schemeClr val="accent1">
                <a:shade val="50000"/>
              </a:schemeClr>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useBgFill="1">
        <p:nvSpPr>
          <p:cNvPr id="7" name="Rectangle 6"/>
          <p:cNvSpPr/>
          <p:nvPr/>
        </p:nvSpPr>
        <p:spPr>
          <a:xfrm>
            <a:off x="2224215" y="3311611"/>
            <a:ext cx="12010769" cy="3830594"/>
          </a:xfrm>
          <a:prstGeom prst="rect">
            <a:avLst/>
          </a:prstGeom>
          <a:ln w="19050">
            <a:solidFill>
              <a:schemeClr val="accent1">
                <a:shade val="50000"/>
              </a:schemeClr>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useBgFill="1">
        <p:nvSpPr>
          <p:cNvPr id="9" name="Rectangle 8"/>
          <p:cNvSpPr/>
          <p:nvPr/>
        </p:nvSpPr>
        <p:spPr>
          <a:xfrm>
            <a:off x="4992130" y="4176583"/>
            <a:ext cx="6474940" cy="2224217"/>
          </a:xfrm>
          <a:prstGeom prst="rect">
            <a:avLst/>
          </a:prstGeom>
          <a:ln w="19050">
            <a:solidFill>
              <a:schemeClr val="accent1">
                <a:shade val="50000"/>
              </a:schemeClr>
            </a:solidFill>
            <a:prstDash val="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TextBox 9"/>
          <p:cNvSpPr txBox="1"/>
          <p:nvPr/>
        </p:nvSpPr>
        <p:spPr>
          <a:xfrm>
            <a:off x="617838" y="2356134"/>
            <a:ext cx="1779373" cy="584775"/>
          </a:xfrm>
          <a:prstGeom prst="rect">
            <a:avLst/>
          </a:prstGeom>
          <a:noFill/>
        </p:spPr>
        <p:txBody>
          <a:bodyPr wrap="square" rtlCol="0">
            <a:spAutoFit/>
          </a:bodyPr>
          <a:lstStyle/>
          <a:p>
            <a:r>
              <a:rPr lang="en-IE" sz="3200" b="1" dirty="0">
                <a:solidFill>
                  <a:srgbClr val="F6A200"/>
                </a:solidFill>
              </a:rPr>
              <a:t>Think</a:t>
            </a:r>
          </a:p>
        </p:txBody>
      </p:sp>
      <p:sp>
        <p:nvSpPr>
          <p:cNvPr id="11" name="TextBox 10"/>
          <p:cNvSpPr txBox="1"/>
          <p:nvPr/>
        </p:nvSpPr>
        <p:spPr>
          <a:xfrm>
            <a:off x="2397211" y="3443529"/>
            <a:ext cx="1779373" cy="584775"/>
          </a:xfrm>
          <a:prstGeom prst="rect">
            <a:avLst/>
          </a:prstGeom>
          <a:noFill/>
        </p:spPr>
        <p:txBody>
          <a:bodyPr wrap="square" rtlCol="0">
            <a:spAutoFit/>
          </a:bodyPr>
          <a:lstStyle/>
          <a:p>
            <a:r>
              <a:rPr lang="en-IE" sz="3200" b="1" dirty="0">
                <a:solidFill>
                  <a:srgbClr val="F6A200"/>
                </a:solidFill>
              </a:rPr>
              <a:t>Pair</a:t>
            </a:r>
          </a:p>
        </p:txBody>
      </p:sp>
      <p:sp>
        <p:nvSpPr>
          <p:cNvPr id="12" name="TextBox 11"/>
          <p:cNvSpPr txBox="1"/>
          <p:nvPr/>
        </p:nvSpPr>
        <p:spPr>
          <a:xfrm>
            <a:off x="5214551" y="4201242"/>
            <a:ext cx="1779373" cy="584775"/>
          </a:xfrm>
          <a:prstGeom prst="rect">
            <a:avLst/>
          </a:prstGeom>
          <a:noFill/>
        </p:spPr>
        <p:txBody>
          <a:bodyPr wrap="square" rtlCol="0">
            <a:spAutoFit/>
          </a:bodyPr>
          <a:lstStyle/>
          <a:p>
            <a:r>
              <a:rPr lang="en-IE" sz="3200" b="1" dirty="0">
                <a:solidFill>
                  <a:srgbClr val="F6A200"/>
                </a:solidFill>
              </a:rPr>
              <a:t>Share</a:t>
            </a:r>
          </a:p>
        </p:txBody>
      </p:sp>
    </p:spTree>
    <p:extLst>
      <p:ext uri="{BB962C8B-B14F-4D97-AF65-F5344CB8AC3E}">
        <p14:creationId xmlns:p14="http://schemas.microsoft.com/office/powerpoint/2010/main" val="1548396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554D3E-323E-0C4F-8387-852D8220AEEF}"/>
              </a:ext>
            </a:extLst>
          </p:cNvPr>
          <p:cNvSpPr>
            <a:spLocks noGrp="1"/>
          </p:cNvSpPr>
          <p:nvPr>
            <p:ph idx="1"/>
          </p:nvPr>
        </p:nvSpPr>
        <p:spPr>
          <a:xfrm>
            <a:off x="436418" y="781050"/>
            <a:ext cx="7692376" cy="7258050"/>
          </a:xfrm>
        </p:spPr>
        <p:txBody>
          <a:bodyPr>
            <a:normAutofit fontScale="62500" lnSpcReduction="20000"/>
          </a:bodyPr>
          <a:lstStyle/>
          <a:p>
            <a:pPr marL="609585" lvl="1" indent="0">
              <a:lnSpc>
                <a:spcPct val="150000"/>
              </a:lnSpc>
              <a:buNone/>
            </a:pPr>
            <a:r>
              <a:rPr lang="en-NZ" sz="5100" b="1" dirty="0">
                <a:solidFill>
                  <a:srgbClr val="384168"/>
                </a:solidFill>
              </a:rPr>
              <a:t>What matters to me?</a:t>
            </a:r>
            <a:br>
              <a:rPr lang="en-NZ" dirty="0"/>
            </a:br>
            <a:r>
              <a:rPr lang="en-NZ" b="0" dirty="0"/>
              <a:t>___________________________________________________</a:t>
            </a:r>
            <a:br>
              <a:rPr lang="en-NZ" b="0" dirty="0"/>
            </a:br>
            <a:r>
              <a:rPr lang="en-NZ" b="0" dirty="0"/>
              <a:t>___________________________________________________</a:t>
            </a:r>
            <a:br>
              <a:rPr lang="en-NZ" b="0" dirty="0"/>
            </a:br>
            <a:r>
              <a:rPr lang="en-NZ" b="0" dirty="0"/>
              <a:t>___________________________________________________</a:t>
            </a:r>
            <a:br>
              <a:rPr lang="en-NZ" b="0" dirty="0"/>
            </a:br>
            <a:r>
              <a:rPr lang="en-NZ" b="0" dirty="0"/>
              <a:t>___________________________________________________</a:t>
            </a:r>
            <a:br>
              <a:rPr lang="en-NZ" b="0" dirty="0"/>
            </a:br>
            <a:r>
              <a:rPr lang="en-NZ" b="0" dirty="0"/>
              <a:t>___________________________________________________ </a:t>
            </a:r>
            <a:br>
              <a:rPr lang="en-NZ" b="0" dirty="0"/>
            </a:br>
            <a:br>
              <a:rPr lang="en-NZ" b="0" dirty="0"/>
            </a:br>
            <a:r>
              <a:rPr lang="en-NZ" sz="5100" b="1" dirty="0">
                <a:solidFill>
                  <a:srgbClr val="384168"/>
                </a:solidFill>
              </a:rPr>
              <a:t>What are some words you can </a:t>
            </a:r>
            <a:br>
              <a:rPr lang="en-NZ" sz="5100" b="1" dirty="0">
                <a:solidFill>
                  <a:srgbClr val="384168"/>
                </a:solidFill>
              </a:rPr>
            </a:br>
            <a:r>
              <a:rPr lang="en-NZ" sz="5100" b="1" dirty="0">
                <a:solidFill>
                  <a:srgbClr val="384168"/>
                </a:solidFill>
              </a:rPr>
              <a:t>use to describe yourself?</a:t>
            </a:r>
            <a:br>
              <a:rPr lang="en-NZ" sz="5100" b="1" dirty="0"/>
            </a:br>
            <a:r>
              <a:rPr lang="en-NZ" b="0" dirty="0"/>
              <a:t>___________________________________________________</a:t>
            </a:r>
            <a:br>
              <a:rPr lang="en-NZ" b="0" dirty="0"/>
            </a:br>
            <a:r>
              <a:rPr lang="en-NZ" b="0" dirty="0"/>
              <a:t>___________________________________________________</a:t>
            </a:r>
            <a:br>
              <a:rPr lang="en-NZ" b="0" dirty="0"/>
            </a:br>
            <a:r>
              <a:rPr lang="en-NZ" b="0" dirty="0"/>
              <a:t>___________________________________________________</a:t>
            </a:r>
            <a:br>
              <a:rPr lang="en-NZ" b="0" dirty="0"/>
            </a:br>
            <a:r>
              <a:rPr lang="en-NZ" b="0" dirty="0"/>
              <a:t>___________________________________________________</a:t>
            </a:r>
            <a:br>
              <a:rPr lang="en-NZ" b="0" dirty="0"/>
            </a:br>
            <a:r>
              <a:rPr lang="en-NZ" b="0" dirty="0"/>
              <a:t>___________________________________________________</a:t>
            </a:r>
            <a:endParaRPr lang="en-NZ" dirty="0"/>
          </a:p>
        </p:txBody>
      </p:sp>
      <p:sp>
        <p:nvSpPr>
          <p:cNvPr id="4" name="Content Placeholder 3">
            <a:extLst>
              <a:ext uri="{FF2B5EF4-FFF2-40B4-BE49-F238E27FC236}">
                <a16:creationId xmlns:a16="http://schemas.microsoft.com/office/drawing/2014/main" id="{9DDD3D55-7F62-3940-9E77-F8DEED8CCA73}"/>
              </a:ext>
            </a:extLst>
          </p:cNvPr>
          <p:cNvSpPr>
            <a:spLocks noGrp="1"/>
          </p:cNvSpPr>
          <p:nvPr>
            <p:ph idx="13"/>
          </p:nvPr>
        </p:nvSpPr>
        <p:spPr>
          <a:xfrm>
            <a:off x="8169062" y="829604"/>
            <a:ext cx="7692376" cy="797934"/>
          </a:xfrm>
        </p:spPr>
        <p:txBody>
          <a:bodyPr>
            <a:noAutofit/>
          </a:bodyPr>
          <a:lstStyle/>
          <a:p>
            <a:pPr marL="0" lvl="1" indent="0">
              <a:buNone/>
            </a:pPr>
            <a:r>
              <a:rPr lang="en-NZ" b="1" dirty="0">
                <a:solidFill>
                  <a:srgbClr val="384168"/>
                </a:solidFill>
              </a:rPr>
              <a:t>How could census information impact </a:t>
            </a:r>
            <a:br>
              <a:rPr lang="en-NZ" b="1" dirty="0">
                <a:solidFill>
                  <a:srgbClr val="384168"/>
                </a:solidFill>
              </a:rPr>
            </a:br>
            <a:r>
              <a:rPr lang="en-NZ" b="1" dirty="0">
                <a:solidFill>
                  <a:srgbClr val="384168"/>
                </a:solidFill>
              </a:rPr>
              <a:t>some of the things you care about? </a:t>
            </a:r>
          </a:p>
          <a:p>
            <a:pPr marL="0" lvl="1" indent="0">
              <a:buNone/>
            </a:pPr>
            <a:r>
              <a:rPr lang="en-NZ" dirty="0">
                <a:solidFill>
                  <a:srgbClr val="384168"/>
                </a:solidFill>
              </a:rPr>
              <a:t>(Give at least four examples.)</a:t>
            </a:r>
          </a:p>
        </p:txBody>
      </p:sp>
      <p:sp>
        <p:nvSpPr>
          <p:cNvPr id="7" name="Content Placeholder 3">
            <a:extLst>
              <a:ext uri="{FF2B5EF4-FFF2-40B4-BE49-F238E27FC236}">
                <a16:creationId xmlns:a16="http://schemas.microsoft.com/office/drawing/2014/main" id="{2AE06CFB-B26A-364F-942B-658105D194A1}"/>
              </a:ext>
            </a:extLst>
          </p:cNvPr>
          <p:cNvSpPr txBox="1">
            <a:spLocks/>
          </p:cNvSpPr>
          <p:nvPr/>
        </p:nvSpPr>
        <p:spPr>
          <a:xfrm>
            <a:off x="8169062" y="2710549"/>
            <a:ext cx="7692376" cy="5603847"/>
          </a:xfrm>
          <a:prstGeom prst="rect">
            <a:avLst/>
          </a:prstGeom>
        </p:spPr>
        <p:txBody>
          <a:bodyPr vert="horz" lIns="91440" tIns="45720" rIns="91440" bIns="45720" rtlCol="0">
            <a:noAutofit/>
          </a:bodyPr>
          <a:lstStyle>
            <a:lvl1pPr marL="0" indent="0" algn="l" defTabSz="1219170" rtl="0" eaLnBrk="1" latinLnBrk="0" hangingPunct="1">
              <a:lnSpc>
                <a:spcPct val="100000"/>
              </a:lnSpc>
              <a:spcBef>
                <a:spcPts val="0"/>
              </a:spcBef>
              <a:spcAft>
                <a:spcPts val="1200"/>
              </a:spcAft>
              <a:buFont typeface="Arial" panose="020B0604020202020204" pitchFamily="34" charset="0"/>
              <a:buNone/>
              <a:defRPr sz="2800" b="1" i="0" kern="1200">
                <a:solidFill>
                  <a:srgbClr val="3C388E"/>
                </a:solidFill>
                <a:latin typeface="Arial" panose="020B0604020202020204" pitchFamily="34" charset="0"/>
                <a:ea typeface="+mn-ea"/>
                <a:cs typeface="Arial" panose="020B0604020202020204" pitchFamily="34" charset="0"/>
              </a:defRPr>
            </a:lvl1pPr>
            <a:lvl2pPr marL="0" indent="0" algn="l" defTabSz="1219170" rtl="0" eaLnBrk="1" latinLnBrk="0" hangingPunct="1">
              <a:lnSpc>
                <a:spcPct val="100000"/>
              </a:lnSpc>
              <a:spcBef>
                <a:spcPts val="0"/>
              </a:spcBef>
              <a:spcAft>
                <a:spcPts val="2400"/>
              </a:spcAft>
              <a:buFont typeface="Arial" panose="020B0604020202020204" pitchFamily="34" charset="0"/>
              <a:buNone/>
              <a:defRPr sz="2000" b="1" i="0" kern="1200">
                <a:solidFill>
                  <a:srgbClr val="3C388E"/>
                </a:solidFill>
                <a:latin typeface="Arial" panose="020B0604020202020204" pitchFamily="34" charset="0"/>
                <a:ea typeface="+mn-ea"/>
                <a:cs typeface="Arial" panose="020B0604020202020204" pitchFamily="34" charset="0"/>
              </a:defRPr>
            </a:lvl2pPr>
            <a:lvl3pPr marL="0" indent="0" algn="l" defTabSz="1219170" rtl="0" eaLnBrk="1" latinLnBrk="0" hangingPunct="1">
              <a:lnSpc>
                <a:spcPct val="100000"/>
              </a:lnSpc>
              <a:spcBef>
                <a:spcPts val="0"/>
              </a:spcBef>
              <a:spcAft>
                <a:spcPts val="2400"/>
              </a:spcAft>
              <a:buFont typeface="Arial" panose="020B0604020202020204" pitchFamily="34" charset="0"/>
              <a:buNone/>
              <a:defRPr sz="2000" b="0" kern="1200">
                <a:solidFill>
                  <a:schemeClr val="tx1"/>
                </a:solidFill>
                <a:latin typeface="Arial" panose="020B0604020202020204" pitchFamily="34" charset="0"/>
                <a:ea typeface="+mn-ea"/>
                <a:cs typeface="Arial" panose="020B0604020202020204" pitchFamily="34" charset="0"/>
              </a:defRPr>
            </a:lvl3pPr>
            <a:lvl4pPr marL="0" indent="0" algn="l" defTabSz="1219170" rtl="0" eaLnBrk="1" latinLnBrk="0" hangingPunct="1">
              <a:lnSpc>
                <a:spcPct val="100000"/>
              </a:lnSpc>
              <a:spcBef>
                <a:spcPts val="0"/>
              </a:spcBef>
              <a:spcAft>
                <a:spcPts val="2400"/>
              </a:spcAft>
              <a:buFont typeface="Arial" panose="020B0604020202020204" pitchFamily="34" charset="0"/>
              <a:buNone/>
              <a:defRPr sz="1800" b="1" kern="1200">
                <a:solidFill>
                  <a:srgbClr val="3C388E"/>
                </a:solidFill>
                <a:latin typeface="Arial" panose="020B0604020202020204" pitchFamily="34" charset="0"/>
                <a:ea typeface="+mn-ea"/>
                <a:cs typeface="Arial" panose="020B0604020202020204" pitchFamily="34" charset="0"/>
              </a:defRPr>
            </a:lvl4pPr>
            <a:lvl5pPr marL="0" indent="0" algn="l" defTabSz="1219170" rtl="0" eaLnBrk="1" latinLnBrk="0" hangingPunct="1">
              <a:lnSpc>
                <a:spcPct val="100000"/>
              </a:lnSpc>
              <a:spcBef>
                <a:spcPts val="0"/>
              </a:spcBef>
              <a:spcAft>
                <a:spcPts val="24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a:lstStyle>
          <a:p>
            <a:pPr lvl="1">
              <a:lnSpc>
                <a:spcPct val="150000"/>
              </a:lnSpc>
            </a:pPr>
            <a:r>
              <a:rPr lang="en-NZ" b="0" dirty="0"/>
              <a:t>___________________________________________________</a:t>
            </a:r>
            <a:br>
              <a:rPr lang="en-NZ" b="0" dirty="0"/>
            </a:br>
            <a:r>
              <a:rPr lang="en-NZ" b="0" dirty="0"/>
              <a:t>___________________________________________________</a:t>
            </a:r>
            <a:br>
              <a:rPr lang="en-NZ" b="0" dirty="0"/>
            </a:br>
            <a:r>
              <a:rPr lang="en-NZ" b="0" dirty="0"/>
              <a:t>___________________________________________________</a:t>
            </a:r>
            <a:br>
              <a:rPr lang="en-NZ" b="0" dirty="0"/>
            </a:br>
            <a:r>
              <a:rPr lang="en-NZ" b="0" dirty="0"/>
              <a:t>___________________________________________________</a:t>
            </a:r>
            <a:br>
              <a:rPr lang="en-NZ" b="0" dirty="0"/>
            </a:br>
            <a:r>
              <a:rPr lang="en-NZ" b="0" dirty="0"/>
              <a:t>___________________________________________________</a:t>
            </a:r>
            <a:br>
              <a:rPr lang="en-NZ" b="0" dirty="0"/>
            </a:br>
            <a:r>
              <a:rPr lang="en-NZ" b="0" dirty="0"/>
              <a:t>___________________________________________________</a:t>
            </a:r>
            <a:br>
              <a:rPr lang="en-NZ" b="0" dirty="0"/>
            </a:br>
            <a:r>
              <a:rPr lang="en-NZ" b="0" dirty="0"/>
              <a:t>___________________________________________________</a:t>
            </a:r>
            <a:br>
              <a:rPr lang="en-NZ" b="0" dirty="0"/>
            </a:br>
            <a:r>
              <a:rPr lang="en-NZ" b="0" dirty="0"/>
              <a:t>___________________________________________________</a:t>
            </a:r>
            <a:br>
              <a:rPr lang="en-NZ" b="0" dirty="0"/>
            </a:br>
            <a:r>
              <a:rPr lang="en-NZ" b="0" dirty="0"/>
              <a:t>___________________________________________________</a:t>
            </a:r>
            <a:br>
              <a:rPr lang="en-NZ" b="0" dirty="0"/>
            </a:br>
            <a:r>
              <a:rPr lang="en-NZ" b="0" dirty="0"/>
              <a:t>___________________________________________________</a:t>
            </a:r>
            <a:br>
              <a:rPr lang="en-NZ" b="0" dirty="0"/>
            </a:br>
            <a:r>
              <a:rPr lang="en-NZ" b="0" dirty="0"/>
              <a:t>___________________________________________________</a:t>
            </a:r>
          </a:p>
        </p:txBody>
      </p:sp>
    </p:spTree>
    <p:extLst>
      <p:ext uri="{BB962C8B-B14F-4D97-AF65-F5344CB8AC3E}">
        <p14:creationId xmlns:p14="http://schemas.microsoft.com/office/powerpoint/2010/main" val="355666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418" y="561109"/>
            <a:ext cx="4902063" cy="777037"/>
          </a:xfrm>
          <a:noFill/>
          <a:ln>
            <a:noFill/>
          </a:ln>
        </p:spPr>
        <p:style>
          <a:lnRef idx="2">
            <a:schemeClr val="accent5">
              <a:shade val="50000"/>
            </a:schemeClr>
          </a:lnRef>
          <a:fillRef idx="1">
            <a:schemeClr val="accent5"/>
          </a:fillRef>
          <a:effectRef idx="0">
            <a:schemeClr val="accent5"/>
          </a:effectRef>
          <a:fontRef idx="minor">
            <a:schemeClr val="lt1"/>
          </a:fontRef>
        </p:style>
        <p:txBody>
          <a:bodyPr>
            <a:noAutofit/>
          </a:bodyPr>
          <a:lstStyle/>
          <a:p>
            <a:r>
              <a:rPr lang="en-IE" sz="5400" b="1" dirty="0">
                <a:solidFill>
                  <a:srgbClr val="002060"/>
                </a:solidFill>
              </a:rPr>
              <a:t>Daily </a:t>
            </a:r>
            <a:br>
              <a:rPr lang="en-IE" sz="5400" b="1" dirty="0">
                <a:solidFill>
                  <a:srgbClr val="002060"/>
                </a:solidFill>
              </a:rPr>
            </a:br>
            <a:r>
              <a:rPr lang="en-IE" sz="5400" b="1" dirty="0">
                <a:solidFill>
                  <a:srgbClr val="002060"/>
                </a:solidFill>
              </a:rPr>
              <a:t>Learning Log</a:t>
            </a:r>
          </a:p>
        </p:txBody>
      </p:sp>
      <p:sp>
        <p:nvSpPr>
          <p:cNvPr id="3" name="Content Placeholder 2"/>
          <p:cNvSpPr>
            <a:spLocks noGrp="1"/>
          </p:cNvSpPr>
          <p:nvPr>
            <p:ph idx="1"/>
          </p:nvPr>
        </p:nvSpPr>
        <p:spPr>
          <a:xfrm>
            <a:off x="392245" y="1946366"/>
            <a:ext cx="4946237" cy="1636207"/>
          </a:xfrm>
        </p:spPr>
        <p:txBody>
          <a:bodyPr>
            <a:normAutofit/>
          </a:bodyPr>
          <a:lstStyle/>
          <a:p>
            <a:pPr marL="0" indent="0">
              <a:buNone/>
            </a:pPr>
            <a:r>
              <a:rPr lang="en-IE" sz="2800" b="1" dirty="0">
                <a:solidFill>
                  <a:srgbClr val="384168"/>
                </a:solidFill>
              </a:rPr>
              <a:t>Subject: Geography</a:t>
            </a:r>
          </a:p>
          <a:p>
            <a:pPr marL="0" indent="0">
              <a:buNone/>
            </a:pPr>
            <a:r>
              <a:rPr lang="en-IE" sz="2800" b="1" dirty="0">
                <a:solidFill>
                  <a:srgbClr val="384168"/>
                </a:solidFill>
              </a:rPr>
              <a:t>Topic: Irish Census</a:t>
            </a:r>
          </a:p>
          <a:p>
            <a:pPr marL="0" indent="0">
              <a:buNone/>
            </a:pPr>
            <a:r>
              <a:rPr lang="en-IE" sz="2800" b="1" dirty="0">
                <a:solidFill>
                  <a:srgbClr val="384168"/>
                </a:solidFill>
              </a:rPr>
              <a:t>www.cso.ie</a:t>
            </a:r>
          </a:p>
        </p:txBody>
      </p:sp>
      <p:sp>
        <p:nvSpPr>
          <p:cNvPr id="4" name="Text Placeholder 3"/>
          <p:cNvSpPr>
            <a:spLocks noGrp="1"/>
          </p:cNvSpPr>
          <p:nvPr>
            <p:ph type="body" sz="quarter" idx="10"/>
          </p:nvPr>
        </p:nvSpPr>
        <p:spPr>
          <a:xfrm>
            <a:off x="10874934" y="561109"/>
            <a:ext cx="4844678" cy="4038599"/>
          </a:xfrm>
          <a:solidFill>
            <a:srgbClr val="5BC1A5"/>
          </a:solidFill>
          <a:ln>
            <a:noFill/>
          </a:ln>
        </p:spPr>
        <p:txBody>
          <a:bodyPr>
            <a:normAutofit/>
          </a:bodyPr>
          <a:lstStyle/>
          <a:p>
            <a:pPr marL="0" indent="0">
              <a:buNone/>
            </a:pPr>
            <a:r>
              <a:rPr lang="en-IE" sz="2800" b="1" dirty="0">
                <a:solidFill>
                  <a:schemeClr val="tx1"/>
                </a:solidFill>
              </a:rPr>
              <a:t>What questions do you still have about what you learned? How would you find more information?</a:t>
            </a:r>
          </a:p>
        </p:txBody>
      </p:sp>
      <p:sp>
        <p:nvSpPr>
          <p:cNvPr id="5" name="Text Placeholder 4"/>
          <p:cNvSpPr>
            <a:spLocks noGrp="1"/>
          </p:cNvSpPr>
          <p:nvPr>
            <p:ph type="body" sz="quarter" idx="11"/>
          </p:nvPr>
        </p:nvSpPr>
        <p:spPr>
          <a:xfrm>
            <a:off x="5684369" y="561109"/>
            <a:ext cx="4844678" cy="4038599"/>
          </a:xfrm>
          <a:solidFill>
            <a:srgbClr val="5BC1A5"/>
          </a:solidFill>
          <a:ln>
            <a:noFill/>
          </a:ln>
        </p:spPr>
        <p:txBody>
          <a:bodyPr>
            <a:normAutofit/>
          </a:bodyPr>
          <a:lstStyle/>
          <a:p>
            <a:pPr marL="0" indent="0">
              <a:buNone/>
            </a:pPr>
            <a:r>
              <a:rPr lang="en-IE" sz="2800" b="1" dirty="0">
                <a:solidFill>
                  <a:schemeClr val="tx1"/>
                </a:solidFill>
              </a:rPr>
              <a:t>What did you understand best? </a:t>
            </a:r>
          </a:p>
        </p:txBody>
      </p:sp>
      <p:sp>
        <p:nvSpPr>
          <p:cNvPr id="7" name="Text Placeholder 6"/>
          <p:cNvSpPr>
            <a:spLocks noGrp="1"/>
          </p:cNvSpPr>
          <p:nvPr>
            <p:ph type="body" sz="quarter" idx="12"/>
          </p:nvPr>
        </p:nvSpPr>
        <p:spPr>
          <a:xfrm>
            <a:off x="5684368" y="4932218"/>
            <a:ext cx="10035243" cy="3796145"/>
          </a:xfrm>
          <a:solidFill>
            <a:srgbClr val="5BC1A5"/>
          </a:solidFill>
          <a:ln>
            <a:noFill/>
          </a:ln>
        </p:spPr>
        <p:txBody>
          <a:bodyPr>
            <a:normAutofit/>
          </a:bodyPr>
          <a:lstStyle/>
          <a:p>
            <a:pPr marL="0" indent="0">
              <a:buNone/>
            </a:pPr>
            <a:r>
              <a:rPr lang="en-IE" sz="2800" b="1" dirty="0">
                <a:solidFill>
                  <a:schemeClr val="tx1"/>
                </a:solidFill>
              </a:rPr>
              <a:t>Reflection: Describe the learning process. Briefly summarise key concepts, terms or ideas. Describe how you felt about the lesson today. </a:t>
            </a:r>
          </a:p>
        </p:txBody>
      </p:sp>
      <p:sp>
        <p:nvSpPr>
          <p:cNvPr id="8" name="TextBox 7"/>
          <p:cNvSpPr txBox="1"/>
          <p:nvPr/>
        </p:nvSpPr>
        <p:spPr>
          <a:xfrm>
            <a:off x="436419" y="3859306"/>
            <a:ext cx="4946236" cy="3539430"/>
          </a:xfrm>
          <a:prstGeom prst="rect">
            <a:avLst/>
          </a:prstGeom>
          <a:solidFill>
            <a:srgbClr val="5BC1A5"/>
          </a:solidFill>
          <a:ln w="6350">
            <a:noFill/>
          </a:ln>
        </p:spPr>
        <p:txBody>
          <a:bodyPr wrap="square" rtlCol="0">
            <a:spAutoFit/>
          </a:bodyPr>
          <a:lstStyle/>
          <a:p>
            <a:r>
              <a:rPr lang="en-IE" sz="2800" b="1" dirty="0"/>
              <a:t>What did you learn today? What were the main ideas?</a:t>
            </a:r>
          </a:p>
          <a:p>
            <a:endParaRPr lang="en-IE" sz="2800" b="1" dirty="0"/>
          </a:p>
          <a:p>
            <a:endParaRPr lang="en-IE" sz="2800" b="1" dirty="0"/>
          </a:p>
          <a:p>
            <a:endParaRPr lang="en-IE" sz="2800" b="1" dirty="0"/>
          </a:p>
          <a:p>
            <a:endParaRPr lang="en-IE" sz="2800" b="1" dirty="0"/>
          </a:p>
          <a:p>
            <a:endParaRPr lang="en-IE" sz="2800" b="1" dirty="0"/>
          </a:p>
          <a:p>
            <a:endParaRPr lang="en-IE" sz="2800" b="1" dirty="0"/>
          </a:p>
        </p:txBody>
      </p:sp>
    </p:spTree>
    <p:extLst>
      <p:ext uri="{BB962C8B-B14F-4D97-AF65-F5344CB8AC3E}">
        <p14:creationId xmlns:p14="http://schemas.microsoft.com/office/powerpoint/2010/main" val="1639064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1">
            <a:extLst>
              <a:ext uri="{FF2B5EF4-FFF2-40B4-BE49-F238E27FC236}">
                <a16:creationId xmlns:a16="http://schemas.microsoft.com/office/drawing/2014/main" id="{567A960F-7E93-E540-B63C-B03028C7B3C1}"/>
              </a:ext>
            </a:extLst>
          </p:cNvPr>
          <p:cNvSpPr>
            <a:spLocks noGrp="1"/>
          </p:cNvSpPr>
          <p:nvPr>
            <p:ph type="body" sz="quarter" idx="10"/>
          </p:nvPr>
        </p:nvSpPr>
        <p:spPr>
          <a:xfrm>
            <a:off x="8325853" y="2807369"/>
            <a:ext cx="7555832" cy="4799932"/>
          </a:xfrm>
        </p:spPr>
        <p:txBody>
          <a:bodyPr/>
          <a:lstStyle/>
          <a:p>
            <a:pPr marL="990600" indent="0">
              <a:lnSpc>
                <a:spcPts val="4400"/>
              </a:lnSpc>
              <a:spcAft>
                <a:spcPts val="2400"/>
              </a:spcAft>
              <a:buNone/>
            </a:pPr>
            <a:r>
              <a:rPr lang="en-US" b="1" dirty="0">
                <a:solidFill>
                  <a:srgbClr val="F6A200"/>
                </a:solidFill>
              </a:rPr>
              <a:t>Lesson 1</a:t>
            </a:r>
          </a:p>
          <a:p>
            <a:pPr marL="990600" lvl="1" indent="0">
              <a:lnSpc>
                <a:spcPts val="6600"/>
              </a:lnSpc>
              <a:spcAft>
                <a:spcPts val="1800"/>
              </a:spcAft>
              <a:buNone/>
            </a:pPr>
            <a:r>
              <a:rPr lang="en-US" b="1" dirty="0">
                <a:solidFill>
                  <a:srgbClr val="002060"/>
                </a:solidFill>
              </a:rPr>
              <a:t>What is </a:t>
            </a:r>
            <a:br>
              <a:rPr lang="en-US" b="1" dirty="0">
                <a:solidFill>
                  <a:srgbClr val="002060"/>
                </a:solidFill>
              </a:rPr>
            </a:br>
            <a:r>
              <a:rPr lang="en-US" b="1" dirty="0">
                <a:solidFill>
                  <a:srgbClr val="002060"/>
                </a:solidFill>
              </a:rPr>
              <a:t>the census?</a:t>
            </a:r>
          </a:p>
        </p:txBody>
      </p:sp>
      <p:pic>
        <p:nvPicPr>
          <p:cNvPr id="4" name="Picture 3" descr="A crowd of people&#10;&#10;Description automatically generated with medium confidence">
            <a:extLst>
              <a:ext uri="{FF2B5EF4-FFF2-40B4-BE49-F238E27FC236}">
                <a16:creationId xmlns:a16="http://schemas.microsoft.com/office/drawing/2014/main" id="{9206F029-76E2-4F63-A193-1494E50689A4}"/>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18147" y="0"/>
            <a:ext cx="9144000" cy="9144000"/>
          </a:xfrm>
          <a:prstGeom prst="rect">
            <a:avLst/>
          </a:prstGeom>
        </p:spPr>
      </p:pic>
    </p:spTree>
    <p:extLst>
      <p:ext uri="{BB962C8B-B14F-4D97-AF65-F5344CB8AC3E}">
        <p14:creationId xmlns:p14="http://schemas.microsoft.com/office/powerpoint/2010/main" val="1340699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3F886-9E69-A74C-8F06-5A7363EC70CD}"/>
              </a:ext>
            </a:extLst>
          </p:cNvPr>
          <p:cNvSpPr>
            <a:spLocks noGrp="1"/>
          </p:cNvSpPr>
          <p:nvPr>
            <p:ph type="title"/>
          </p:nvPr>
        </p:nvSpPr>
        <p:spPr/>
        <p:txBody>
          <a:bodyPr>
            <a:normAutofit fontScale="90000"/>
          </a:bodyPr>
          <a:lstStyle/>
          <a:p>
            <a:r>
              <a:rPr lang="en-GB" dirty="0">
                <a:solidFill>
                  <a:srgbClr val="002060"/>
                </a:solidFill>
              </a:rPr>
              <a:t>Introductory</a:t>
            </a:r>
            <a:r>
              <a:rPr lang="en-US" dirty="0">
                <a:solidFill>
                  <a:srgbClr val="002060"/>
                </a:solidFill>
              </a:rPr>
              <a:t> Video </a:t>
            </a:r>
          </a:p>
        </p:txBody>
      </p:sp>
      <p:pic>
        <p:nvPicPr>
          <p:cNvPr id="4" name="lzNspRFiYII"/>
          <p:cNvPicPr>
            <a:picLocks noGrp="1" noRot="1" noChangeAspect="1"/>
          </p:cNvPicPr>
          <p:nvPr>
            <p:ph type="media" sz="quarter" idx="10"/>
            <a:videoFile r:link="rId1"/>
          </p:nvPr>
        </p:nvPicPr>
        <p:blipFill>
          <a:blip r:embed="rId4"/>
          <a:stretch>
            <a:fillRect/>
          </a:stretch>
        </p:blipFill>
        <p:spPr>
          <a:xfrm>
            <a:off x="0" y="-19452"/>
            <a:ext cx="16257588" cy="9179221"/>
          </a:xfrm>
          <a:prstGeom prst="rect">
            <a:avLst/>
          </a:prstGeom>
        </p:spPr>
      </p:pic>
      <p:sp>
        <p:nvSpPr>
          <p:cNvPr id="3" name="Action Button: Movie 2">
            <a:hlinkClick r:id="" action="ppaction://noaction" highlightClick="1"/>
          </p:cNvPr>
          <p:cNvSpPr/>
          <p:nvPr/>
        </p:nvSpPr>
        <p:spPr>
          <a:xfrm>
            <a:off x="14917783" y="404519"/>
            <a:ext cx="770736" cy="842389"/>
          </a:xfrm>
          <a:prstGeom prst="actionButtonMovi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493220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384168"/>
        </a:solidFill>
        <a:effectLst/>
      </p:bgPr>
    </p: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525D4DE-9191-A94F-843B-658504634B48}"/>
              </a:ext>
            </a:extLst>
          </p:cNvPr>
          <p:cNvSpPr>
            <a:spLocks noGrp="1"/>
          </p:cNvSpPr>
          <p:nvPr>
            <p:ph type="body" sz="quarter" idx="11"/>
          </p:nvPr>
        </p:nvSpPr>
        <p:spPr>
          <a:xfrm>
            <a:off x="10945488" y="1848219"/>
            <a:ext cx="4672412" cy="1618882"/>
          </a:xfrm>
          <a:ln>
            <a:noFill/>
          </a:ln>
        </p:spPr>
        <p:txBody>
          <a:bodyPr tIns="396000" numCol="1"/>
          <a:lstStyle/>
          <a:p>
            <a:pPr marL="0" lvl="2" indent="0">
              <a:buNone/>
            </a:pPr>
            <a:r>
              <a:rPr lang="en-NZ" sz="2400" dirty="0">
                <a:solidFill>
                  <a:schemeClr val="tx1"/>
                </a:solidFill>
              </a:rPr>
              <a:t>The </a:t>
            </a:r>
            <a:r>
              <a:rPr lang="en-GB" sz="2400" dirty="0">
                <a:solidFill>
                  <a:schemeClr val="tx1"/>
                </a:solidFill>
              </a:rPr>
              <a:t>information </a:t>
            </a:r>
            <a:r>
              <a:rPr lang="en-NZ" sz="2400" dirty="0">
                <a:solidFill>
                  <a:schemeClr val="tx1"/>
                </a:solidFill>
              </a:rPr>
              <a:t>collected is used to help plan and decide how to spend money on things like:</a:t>
            </a:r>
          </a:p>
        </p:txBody>
      </p:sp>
      <p:sp>
        <p:nvSpPr>
          <p:cNvPr id="2" name="Title 1">
            <a:extLst>
              <a:ext uri="{FF2B5EF4-FFF2-40B4-BE49-F238E27FC236}">
                <a16:creationId xmlns:a16="http://schemas.microsoft.com/office/drawing/2014/main" id="{24EC93D8-6419-0D4E-B022-206E35E5FB01}"/>
              </a:ext>
            </a:extLst>
          </p:cNvPr>
          <p:cNvSpPr>
            <a:spLocks noGrp="1"/>
          </p:cNvSpPr>
          <p:nvPr>
            <p:ph type="title"/>
          </p:nvPr>
        </p:nvSpPr>
        <p:spPr/>
        <p:txBody>
          <a:bodyPr>
            <a:noAutofit/>
          </a:bodyPr>
          <a:lstStyle/>
          <a:p>
            <a:r>
              <a:rPr lang="en-NZ" sz="4800" b="1" dirty="0">
                <a:solidFill>
                  <a:srgbClr val="F6A200"/>
                </a:solidFill>
                <a:latin typeface="+mn-lt"/>
              </a:rPr>
              <a:t>Census facts</a:t>
            </a:r>
            <a:endParaRPr lang="en-US" sz="4800" b="1" dirty="0">
              <a:solidFill>
                <a:srgbClr val="F6A200"/>
              </a:solidFill>
              <a:latin typeface="+mn-lt"/>
            </a:endParaRPr>
          </a:p>
        </p:txBody>
      </p:sp>
      <p:sp>
        <p:nvSpPr>
          <p:cNvPr id="9" name="TextBox 8">
            <a:extLst>
              <a:ext uri="{FF2B5EF4-FFF2-40B4-BE49-F238E27FC236}">
                <a16:creationId xmlns:a16="http://schemas.microsoft.com/office/drawing/2014/main" id="{7B80FBDF-8D6B-413F-A8A6-3986A9DCCE4E}"/>
              </a:ext>
            </a:extLst>
          </p:cNvPr>
          <p:cNvSpPr txBox="1"/>
          <p:nvPr/>
        </p:nvSpPr>
        <p:spPr>
          <a:xfrm>
            <a:off x="898524" y="2222840"/>
            <a:ext cx="3006726" cy="4893647"/>
          </a:xfrm>
          <a:prstGeom prst="rect">
            <a:avLst/>
          </a:prstGeom>
          <a:noFill/>
        </p:spPr>
        <p:txBody>
          <a:bodyPr wrap="square" rtlCol="0">
            <a:spAutoFit/>
          </a:bodyPr>
          <a:lstStyle/>
          <a:p>
            <a:r>
              <a:rPr lang="en-NZ" sz="2400" dirty="0"/>
              <a:t>All the households in Ireland answer questions about the people who live there.</a:t>
            </a:r>
          </a:p>
          <a:p>
            <a:endParaRPr lang="en-NZ" sz="2400" dirty="0"/>
          </a:p>
          <a:p>
            <a:r>
              <a:rPr lang="en-NZ" sz="2400" dirty="0">
                <a:solidFill>
                  <a:schemeClr val="tx1"/>
                </a:solidFill>
              </a:rPr>
              <a:t>The census helps build a picture of who lives in your area.</a:t>
            </a:r>
          </a:p>
          <a:p>
            <a:endParaRPr lang="en-NZ" sz="2400" dirty="0"/>
          </a:p>
          <a:p>
            <a:r>
              <a:rPr lang="en-NZ" sz="2400" dirty="0">
                <a:solidFill>
                  <a:schemeClr val="tx1"/>
                </a:solidFill>
              </a:rPr>
              <a:t>It happens every </a:t>
            </a:r>
            <a:br>
              <a:rPr lang="en-NZ" sz="2400" dirty="0">
                <a:solidFill>
                  <a:schemeClr val="tx1"/>
                </a:solidFill>
              </a:rPr>
            </a:br>
            <a:r>
              <a:rPr lang="en-NZ" sz="2400" dirty="0">
                <a:solidFill>
                  <a:schemeClr val="tx1"/>
                </a:solidFill>
              </a:rPr>
              <a:t>5 years.</a:t>
            </a:r>
          </a:p>
          <a:p>
            <a:endParaRPr lang="en-NZ" sz="2400" dirty="0"/>
          </a:p>
          <a:p>
            <a:endParaRPr lang="en-IE" sz="2400" dirty="0"/>
          </a:p>
        </p:txBody>
      </p:sp>
      <p:sp>
        <p:nvSpPr>
          <p:cNvPr id="11" name="TextBox 10">
            <a:extLst>
              <a:ext uri="{FF2B5EF4-FFF2-40B4-BE49-F238E27FC236}">
                <a16:creationId xmlns:a16="http://schemas.microsoft.com/office/drawing/2014/main" id="{30F44EDC-ABBA-477C-8957-9367275D3826}"/>
              </a:ext>
            </a:extLst>
          </p:cNvPr>
          <p:cNvSpPr txBox="1"/>
          <p:nvPr/>
        </p:nvSpPr>
        <p:spPr>
          <a:xfrm>
            <a:off x="10945488" y="3554516"/>
            <a:ext cx="1959496" cy="3785652"/>
          </a:xfrm>
          <a:prstGeom prst="rect">
            <a:avLst/>
          </a:prstGeom>
          <a:noFill/>
        </p:spPr>
        <p:txBody>
          <a:bodyPr wrap="square" rtlCol="0">
            <a:spAutoFit/>
          </a:bodyPr>
          <a:lstStyle/>
          <a:p>
            <a:pPr marL="266700" lvl="4" indent="-266700">
              <a:spcAft>
                <a:spcPts val="0"/>
              </a:spcAft>
              <a:buFont typeface="Arial" panose="020B0604020202020204" pitchFamily="34" charset="0"/>
              <a:buChar char="•"/>
            </a:pPr>
            <a:r>
              <a:rPr lang="en-NZ" sz="2400" dirty="0"/>
              <a:t>T</a:t>
            </a:r>
            <a:r>
              <a:rPr lang="en-NZ" sz="2400" dirty="0">
                <a:solidFill>
                  <a:schemeClr val="tx1"/>
                </a:solidFill>
              </a:rPr>
              <a:t>ransport </a:t>
            </a:r>
          </a:p>
          <a:p>
            <a:pPr marL="266700" lvl="4" indent="-266700">
              <a:spcAft>
                <a:spcPts val="0"/>
              </a:spcAft>
              <a:buFont typeface="Arial" panose="020B0604020202020204" pitchFamily="34" charset="0"/>
              <a:buChar char="•"/>
            </a:pPr>
            <a:r>
              <a:rPr lang="en-NZ" sz="2400" dirty="0"/>
              <a:t>H</a:t>
            </a:r>
            <a:r>
              <a:rPr lang="en-NZ" sz="2400" dirty="0">
                <a:solidFill>
                  <a:schemeClr val="tx1"/>
                </a:solidFill>
              </a:rPr>
              <a:t>ealth </a:t>
            </a:r>
          </a:p>
          <a:p>
            <a:pPr marL="266700" lvl="4" indent="-266700">
              <a:spcAft>
                <a:spcPts val="0"/>
              </a:spcAft>
              <a:buFont typeface="Arial" panose="020B0604020202020204" pitchFamily="34" charset="0"/>
              <a:buChar char="•"/>
            </a:pPr>
            <a:r>
              <a:rPr lang="en-NZ" sz="2400" dirty="0"/>
              <a:t>E</a:t>
            </a:r>
            <a:r>
              <a:rPr lang="en-NZ" sz="2400" dirty="0">
                <a:solidFill>
                  <a:schemeClr val="tx1"/>
                </a:solidFill>
              </a:rPr>
              <a:t>ducation</a:t>
            </a:r>
          </a:p>
          <a:p>
            <a:pPr marL="266700" lvl="4" indent="-266700">
              <a:spcAft>
                <a:spcPts val="0"/>
              </a:spcAft>
              <a:buFont typeface="Arial" panose="020B0604020202020204" pitchFamily="34" charset="0"/>
              <a:buChar char="•"/>
            </a:pPr>
            <a:r>
              <a:rPr lang="en-NZ" sz="2400" dirty="0"/>
              <a:t>H</a:t>
            </a:r>
            <a:r>
              <a:rPr lang="en-NZ" sz="2400" dirty="0">
                <a:solidFill>
                  <a:schemeClr val="tx1"/>
                </a:solidFill>
              </a:rPr>
              <a:t>ousing </a:t>
            </a:r>
          </a:p>
          <a:p>
            <a:pPr marL="266700" lvl="4" indent="-266700">
              <a:spcAft>
                <a:spcPts val="0"/>
              </a:spcAft>
              <a:buFont typeface="Arial" panose="020B0604020202020204" pitchFamily="34" charset="0"/>
              <a:buChar char="•"/>
            </a:pPr>
            <a:r>
              <a:rPr lang="en-NZ" sz="2400" dirty="0">
                <a:solidFill>
                  <a:schemeClr val="tx1"/>
                </a:solidFill>
              </a:rPr>
              <a:t>Crime</a:t>
            </a:r>
          </a:p>
          <a:p>
            <a:pPr marL="266700" lvl="4" indent="-266700">
              <a:buFont typeface="Arial" panose="020B0604020202020204" pitchFamily="34" charset="0"/>
              <a:buChar char="•"/>
            </a:pPr>
            <a:r>
              <a:rPr lang="en-NZ" sz="2400" dirty="0">
                <a:cs typeface="Arial" panose="020B0604020202020204" pitchFamily="34" charset="0"/>
              </a:rPr>
              <a:t>Jobs and businesses</a:t>
            </a:r>
          </a:p>
          <a:p>
            <a:pPr marL="266700" lvl="4" indent="-266700">
              <a:spcAft>
                <a:spcPts val="0"/>
              </a:spcAft>
              <a:buFont typeface="Arial" panose="020B0604020202020204" pitchFamily="34" charset="0"/>
              <a:buChar char="•"/>
            </a:pPr>
            <a:endParaRPr lang="en-NZ" sz="2400" dirty="0">
              <a:solidFill>
                <a:schemeClr val="tx1"/>
              </a:solidFill>
            </a:endParaRPr>
          </a:p>
          <a:p>
            <a:pPr marL="266700" lvl="4" indent="-266700">
              <a:spcAft>
                <a:spcPts val="0"/>
              </a:spcAft>
              <a:buFont typeface="Arial" panose="020B0604020202020204" pitchFamily="34" charset="0"/>
              <a:buChar char="•"/>
            </a:pPr>
            <a:endParaRPr lang="en-NZ" sz="2400" dirty="0">
              <a:solidFill>
                <a:schemeClr val="tx1"/>
              </a:solidFill>
            </a:endParaRPr>
          </a:p>
          <a:p>
            <a:pPr marL="266700" indent="-266700"/>
            <a:endParaRPr lang="en-IE" sz="2400" dirty="0"/>
          </a:p>
        </p:txBody>
      </p:sp>
      <p:sp>
        <p:nvSpPr>
          <p:cNvPr id="5" name="Text Placeholder 4">
            <a:extLst>
              <a:ext uri="{FF2B5EF4-FFF2-40B4-BE49-F238E27FC236}">
                <a16:creationId xmlns:a16="http://schemas.microsoft.com/office/drawing/2014/main" id="{50B22A1C-1D42-A840-B47C-C93E8DF87812}"/>
              </a:ext>
            </a:extLst>
          </p:cNvPr>
          <p:cNvSpPr>
            <a:spLocks noGrp="1"/>
          </p:cNvSpPr>
          <p:nvPr>
            <p:ph type="body" sz="quarter" idx="12"/>
          </p:nvPr>
        </p:nvSpPr>
        <p:spPr>
          <a:xfrm>
            <a:off x="10945488" y="6727312"/>
            <a:ext cx="5321799" cy="1400542"/>
          </a:xfrm>
          <a:ln>
            <a:noFill/>
          </a:ln>
        </p:spPr>
        <p:txBody>
          <a:bodyPr tIns="396000"/>
          <a:lstStyle/>
          <a:p>
            <a:pPr marL="266700" lvl="2" indent="-95250" defTabSz="800100">
              <a:buNone/>
            </a:pPr>
            <a:r>
              <a:rPr lang="en-NZ" sz="2400" dirty="0">
                <a:solidFill>
                  <a:schemeClr val="tx1"/>
                </a:solidFill>
              </a:rPr>
              <a:t>Every household </a:t>
            </a:r>
            <a:r>
              <a:rPr lang="en-GB" sz="2400" dirty="0">
                <a:solidFill>
                  <a:schemeClr val="tx1"/>
                </a:solidFill>
              </a:rPr>
              <a:t>must </a:t>
            </a:r>
            <a:r>
              <a:rPr lang="en-NZ" sz="2400" i="1" dirty="0">
                <a:solidFill>
                  <a:schemeClr val="tx1"/>
                </a:solidFill>
              </a:rPr>
              <a:t>take part</a:t>
            </a:r>
          </a:p>
        </p:txBody>
      </p:sp>
      <p:sp>
        <p:nvSpPr>
          <p:cNvPr id="17" name="TextBox 16">
            <a:extLst>
              <a:ext uri="{FF2B5EF4-FFF2-40B4-BE49-F238E27FC236}">
                <a16:creationId xmlns:a16="http://schemas.microsoft.com/office/drawing/2014/main" id="{002377CB-DD24-45CE-BA66-8BDF6B9AC897}"/>
              </a:ext>
            </a:extLst>
          </p:cNvPr>
          <p:cNvSpPr txBox="1"/>
          <p:nvPr/>
        </p:nvSpPr>
        <p:spPr>
          <a:xfrm>
            <a:off x="12934950" y="3554516"/>
            <a:ext cx="2424114" cy="2308324"/>
          </a:xfrm>
          <a:prstGeom prst="rect">
            <a:avLst/>
          </a:prstGeom>
          <a:noFill/>
        </p:spPr>
        <p:txBody>
          <a:bodyPr wrap="square" rtlCol="0">
            <a:spAutoFit/>
          </a:bodyPr>
          <a:lstStyle/>
          <a:p>
            <a:pPr marL="285750" indent="-285750">
              <a:buFont typeface="Arial" panose="020B0604020202020204" pitchFamily="34" charset="0"/>
              <a:buChar char="•"/>
            </a:pPr>
            <a:r>
              <a:rPr lang="en-NZ" sz="2400" dirty="0">
                <a:cs typeface="Arial" panose="020B0604020202020204" pitchFamily="34" charset="0"/>
              </a:rPr>
              <a:t>Environment</a:t>
            </a:r>
          </a:p>
          <a:p>
            <a:pPr marL="285750" indent="-285750">
              <a:buFont typeface="Arial" panose="020B0604020202020204" pitchFamily="34" charset="0"/>
              <a:buChar char="•"/>
            </a:pPr>
            <a:r>
              <a:rPr lang="en-NZ" sz="2400" dirty="0">
                <a:cs typeface="Arial" panose="020B0604020202020204" pitchFamily="34" charset="0"/>
              </a:rPr>
              <a:t>Family</a:t>
            </a:r>
          </a:p>
          <a:p>
            <a:pPr marL="285750" indent="-285750">
              <a:buFont typeface="Arial" panose="020B0604020202020204" pitchFamily="34" charset="0"/>
              <a:buChar char="•"/>
            </a:pPr>
            <a:r>
              <a:rPr lang="en-NZ" sz="2400" dirty="0">
                <a:cs typeface="Arial" panose="020B0604020202020204" pitchFamily="34" charset="0"/>
              </a:rPr>
              <a:t>Local Community</a:t>
            </a:r>
          </a:p>
          <a:p>
            <a:pPr marL="285750" indent="-285750">
              <a:buFont typeface="Arial" panose="020B0604020202020204" pitchFamily="34" charset="0"/>
              <a:buChar char="•"/>
            </a:pPr>
            <a:r>
              <a:rPr lang="en-NZ" sz="2400" dirty="0">
                <a:cs typeface="Arial" panose="020B0604020202020204" pitchFamily="34" charset="0"/>
              </a:rPr>
              <a:t>Poverty</a:t>
            </a:r>
          </a:p>
          <a:p>
            <a:endParaRPr lang="en-IE" sz="2400" dirty="0"/>
          </a:p>
        </p:txBody>
      </p:sp>
      <p:pic>
        <p:nvPicPr>
          <p:cNvPr id="22" name="Picture 21" descr="A group of people smiling&#10;&#10;Description automatically generated with low confidence">
            <a:extLst>
              <a:ext uri="{FF2B5EF4-FFF2-40B4-BE49-F238E27FC236}">
                <a16:creationId xmlns:a16="http://schemas.microsoft.com/office/drawing/2014/main" id="{FC8E56DC-0611-42AC-8178-F4D8302CDA55}"/>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594908" y="2776207"/>
            <a:ext cx="5927214" cy="3951106"/>
          </a:xfrm>
          <a:prstGeom prst="rect">
            <a:avLst/>
          </a:prstGeom>
        </p:spPr>
      </p:pic>
    </p:spTree>
    <p:extLst>
      <p:ext uri="{BB962C8B-B14F-4D97-AF65-F5344CB8AC3E}">
        <p14:creationId xmlns:p14="http://schemas.microsoft.com/office/powerpoint/2010/main" val="2149893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C486A190-5A54-468E-8EE7-41E3485AB644}"/>
              </a:ext>
            </a:extLst>
          </p:cNvPr>
          <p:cNvSpPr/>
          <p:nvPr/>
        </p:nvSpPr>
        <p:spPr>
          <a:xfrm>
            <a:off x="5622733" y="4699076"/>
            <a:ext cx="4955853" cy="2494204"/>
          </a:xfrm>
          <a:prstGeom prst="rect">
            <a:avLst/>
          </a:prstGeom>
          <a:solidFill>
            <a:srgbClr val="F6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rgbClr val="F6A200"/>
              </a:solidFill>
            </a:endParaRPr>
          </a:p>
        </p:txBody>
      </p:sp>
      <p:sp>
        <p:nvSpPr>
          <p:cNvPr id="25" name="Rectangle 24">
            <a:extLst>
              <a:ext uri="{FF2B5EF4-FFF2-40B4-BE49-F238E27FC236}">
                <a16:creationId xmlns:a16="http://schemas.microsoft.com/office/drawing/2014/main" id="{A819C52E-BD35-4377-9396-8E942A798389}"/>
              </a:ext>
            </a:extLst>
          </p:cNvPr>
          <p:cNvSpPr/>
          <p:nvPr/>
        </p:nvSpPr>
        <p:spPr>
          <a:xfrm>
            <a:off x="10801858" y="4699076"/>
            <a:ext cx="4955853" cy="2494204"/>
          </a:xfrm>
          <a:prstGeom prst="rect">
            <a:avLst/>
          </a:prstGeom>
          <a:solidFill>
            <a:srgbClr val="F6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rgbClr val="F6A200"/>
              </a:solidFill>
            </a:endParaRPr>
          </a:p>
        </p:txBody>
      </p:sp>
      <p:sp>
        <p:nvSpPr>
          <p:cNvPr id="26" name="Rectangle 25">
            <a:extLst>
              <a:ext uri="{FF2B5EF4-FFF2-40B4-BE49-F238E27FC236}">
                <a16:creationId xmlns:a16="http://schemas.microsoft.com/office/drawing/2014/main" id="{AA294C5F-C0A8-4BE8-AB39-87D5AC883DC3}"/>
              </a:ext>
            </a:extLst>
          </p:cNvPr>
          <p:cNvSpPr/>
          <p:nvPr/>
        </p:nvSpPr>
        <p:spPr>
          <a:xfrm>
            <a:off x="448131" y="4699076"/>
            <a:ext cx="4955853" cy="2494204"/>
          </a:xfrm>
          <a:prstGeom prst="rect">
            <a:avLst/>
          </a:prstGeom>
          <a:solidFill>
            <a:srgbClr val="F6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rgbClr val="F6A200"/>
              </a:solidFill>
            </a:endParaRPr>
          </a:p>
        </p:txBody>
      </p:sp>
      <p:sp>
        <p:nvSpPr>
          <p:cNvPr id="16" name="Rectangle 15">
            <a:extLst>
              <a:ext uri="{FF2B5EF4-FFF2-40B4-BE49-F238E27FC236}">
                <a16:creationId xmlns:a16="http://schemas.microsoft.com/office/drawing/2014/main" id="{285155B9-0AE9-4F31-8BEA-8CC93EEE6D4F}"/>
              </a:ext>
            </a:extLst>
          </p:cNvPr>
          <p:cNvSpPr/>
          <p:nvPr/>
        </p:nvSpPr>
        <p:spPr>
          <a:xfrm>
            <a:off x="5619100" y="1916430"/>
            <a:ext cx="4955853" cy="2494204"/>
          </a:xfrm>
          <a:prstGeom prst="rect">
            <a:avLst/>
          </a:prstGeom>
          <a:solidFill>
            <a:srgbClr val="F6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rgbClr val="F6A200"/>
              </a:solidFill>
            </a:endParaRPr>
          </a:p>
        </p:txBody>
      </p:sp>
      <p:sp>
        <p:nvSpPr>
          <p:cNvPr id="17" name="Rectangle 16">
            <a:extLst>
              <a:ext uri="{FF2B5EF4-FFF2-40B4-BE49-F238E27FC236}">
                <a16:creationId xmlns:a16="http://schemas.microsoft.com/office/drawing/2014/main" id="{3652386A-7A2A-406C-91B9-0F5C47BADF3A}"/>
              </a:ext>
            </a:extLst>
          </p:cNvPr>
          <p:cNvSpPr/>
          <p:nvPr/>
        </p:nvSpPr>
        <p:spPr>
          <a:xfrm>
            <a:off x="10798225" y="1916430"/>
            <a:ext cx="4955853" cy="2494204"/>
          </a:xfrm>
          <a:prstGeom prst="rect">
            <a:avLst/>
          </a:prstGeom>
          <a:solidFill>
            <a:srgbClr val="F6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rgbClr val="F6A200"/>
              </a:solidFill>
            </a:endParaRPr>
          </a:p>
        </p:txBody>
      </p:sp>
      <p:sp>
        <p:nvSpPr>
          <p:cNvPr id="15" name="Rectangle 14">
            <a:extLst>
              <a:ext uri="{FF2B5EF4-FFF2-40B4-BE49-F238E27FC236}">
                <a16:creationId xmlns:a16="http://schemas.microsoft.com/office/drawing/2014/main" id="{9CD3FAD6-2893-4D9F-A467-9FFD8E62DE60}"/>
              </a:ext>
            </a:extLst>
          </p:cNvPr>
          <p:cNvSpPr/>
          <p:nvPr/>
        </p:nvSpPr>
        <p:spPr>
          <a:xfrm>
            <a:off x="444498" y="1916430"/>
            <a:ext cx="4955853" cy="2494204"/>
          </a:xfrm>
          <a:prstGeom prst="rect">
            <a:avLst/>
          </a:prstGeom>
          <a:solidFill>
            <a:srgbClr val="F6A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rgbClr val="F6A200"/>
              </a:solidFill>
            </a:endParaRPr>
          </a:p>
        </p:txBody>
      </p:sp>
      <p:sp>
        <p:nvSpPr>
          <p:cNvPr id="2" name="Title 1">
            <a:extLst>
              <a:ext uri="{FF2B5EF4-FFF2-40B4-BE49-F238E27FC236}">
                <a16:creationId xmlns:a16="http://schemas.microsoft.com/office/drawing/2014/main" id="{0262DB2A-675A-1E49-87A0-D562E923EC2B}"/>
              </a:ext>
            </a:extLst>
          </p:cNvPr>
          <p:cNvSpPr>
            <a:spLocks noGrp="1"/>
          </p:cNvSpPr>
          <p:nvPr>
            <p:ph type="title"/>
          </p:nvPr>
        </p:nvSpPr>
        <p:spPr/>
        <p:txBody>
          <a:bodyPr>
            <a:normAutofit fontScale="90000"/>
          </a:bodyPr>
          <a:lstStyle/>
          <a:p>
            <a:r>
              <a:rPr lang="en-NZ" b="1" dirty="0">
                <a:solidFill>
                  <a:srgbClr val="384168"/>
                </a:solidFill>
                <a:latin typeface="+mn-lt"/>
              </a:rPr>
              <a:t>True or false?</a:t>
            </a:r>
            <a:endParaRPr lang="en-US" b="1" dirty="0">
              <a:solidFill>
                <a:srgbClr val="384168"/>
              </a:solidFill>
              <a:latin typeface="+mn-lt"/>
            </a:endParaRPr>
          </a:p>
        </p:txBody>
      </p:sp>
      <p:sp>
        <p:nvSpPr>
          <p:cNvPr id="3" name="Text Placeholder 2">
            <a:extLst>
              <a:ext uri="{FF2B5EF4-FFF2-40B4-BE49-F238E27FC236}">
                <a16:creationId xmlns:a16="http://schemas.microsoft.com/office/drawing/2014/main" id="{2697B26D-4B40-8A48-9800-13CCF03CD233}"/>
              </a:ext>
            </a:extLst>
          </p:cNvPr>
          <p:cNvSpPr>
            <a:spLocks noGrp="1"/>
          </p:cNvSpPr>
          <p:nvPr>
            <p:ph type="body" sz="quarter" idx="10"/>
          </p:nvPr>
        </p:nvSpPr>
        <p:spPr>
          <a:xfrm>
            <a:off x="1033805" y="2195053"/>
            <a:ext cx="3557246" cy="1538747"/>
          </a:xfrm>
          <a:noFill/>
          <a:ln>
            <a:noFill/>
          </a:ln>
        </p:spPr>
        <p:style>
          <a:lnRef idx="2">
            <a:schemeClr val="accent6"/>
          </a:lnRef>
          <a:fillRef idx="1">
            <a:schemeClr val="lt1"/>
          </a:fillRef>
          <a:effectRef idx="0">
            <a:schemeClr val="accent6"/>
          </a:effectRef>
          <a:fontRef idx="minor">
            <a:schemeClr val="dk1"/>
          </a:fontRef>
        </p:style>
        <p:txBody>
          <a:bodyPr tIns="180000" rIns="180000" bIns="180000" anchor="ctr">
            <a:normAutofit/>
          </a:bodyPr>
          <a:lstStyle/>
          <a:p>
            <a:pPr marL="0" indent="0" algn="ctr">
              <a:buNone/>
            </a:pPr>
            <a:r>
              <a:rPr lang="en-NZ" sz="3600" dirty="0">
                <a:solidFill>
                  <a:schemeClr val="bg1">
                    <a:lumMod val="95000"/>
                  </a:schemeClr>
                </a:solidFill>
              </a:rPr>
              <a:t>The census takes place in Ireland</a:t>
            </a:r>
          </a:p>
        </p:txBody>
      </p:sp>
      <p:sp>
        <p:nvSpPr>
          <p:cNvPr id="5" name="Text Placeholder 4">
            <a:extLst>
              <a:ext uri="{FF2B5EF4-FFF2-40B4-BE49-F238E27FC236}">
                <a16:creationId xmlns:a16="http://schemas.microsoft.com/office/drawing/2014/main" id="{E69BBC50-063A-1943-8B6F-E92CA9FF80D1}"/>
              </a:ext>
            </a:extLst>
          </p:cNvPr>
          <p:cNvSpPr>
            <a:spLocks noGrp="1"/>
          </p:cNvSpPr>
          <p:nvPr>
            <p:ph type="body" sz="quarter" idx="16"/>
          </p:nvPr>
        </p:nvSpPr>
        <p:spPr>
          <a:xfrm>
            <a:off x="6471022" y="2191753"/>
            <a:ext cx="3168278" cy="1942097"/>
          </a:xfrm>
          <a:noFill/>
          <a:ln>
            <a:noFill/>
          </a:ln>
        </p:spPr>
        <p:style>
          <a:lnRef idx="2">
            <a:schemeClr val="accent6"/>
          </a:lnRef>
          <a:fillRef idx="1">
            <a:schemeClr val="lt1"/>
          </a:fillRef>
          <a:effectRef idx="0">
            <a:schemeClr val="accent6"/>
          </a:effectRef>
          <a:fontRef idx="minor">
            <a:schemeClr val="dk1"/>
          </a:fontRef>
        </p:style>
        <p:txBody>
          <a:bodyPr tIns="180000" rIns="180000" bIns="180000" anchor="ctr">
            <a:normAutofit/>
          </a:bodyPr>
          <a:lstStyle/>
          <a:p>
            <a:pPr marL="0" indent="0" algn="ctr">
              <a:buNone/>
            </a:pPr>
            <a:r>
              <a:rPr lang="en-NZ" sz="3600" dirty="0">
                <a:solidFill>
                  <a:schemeClr val="bg1">
                    <a:lumMod val="95000"/>
                  </a:schemeClr>
                </a:solidFill>
              </a:rPr>
              <a:t>The census happens every 10 years</a:t>
            </a:r>
          </a:p>
        </p:txBody>
      </p:sp>
      <p:sp>
        <p:nvSpPr>
          <p:cNvPr id="7" name="Text Placeholder 6">
            <a:extLst>
              <a:ext uri="{FF2B5EF4-FFF2-40B4-BE49-F238E27FC236}">
                <a16:creationId xmlns:a16="http://schemas.microsoft.com/office/drawing/2014/main" id="{41BB3C68-CA60-5D42-8CA0-C1FBB358FF10}"/>
              </a:ext>
            </a:extLst>
          </p:cNvPr>
          <p:cNvSpPr>
            <a:spLocks noGrp="1"/>
          </p:cNvSpPr>
          <p:nvPr>
            <p:ph type="body" sz="quarter" idx="18"/>
          </p:nvPr>
        </p:nvSpPr>
        <p:spPr>
          <a:xfrm>
            <a:off x="10848039" y="2001253"/>
            <a:ext cx="4871572" cy="2227847"/>
          </a:xfrm>
          <a:noFill/>
          <a:ln>
            <a:noFill/>
          </a:ln>
        </p:spPr>
        <p:style>
          <a:lnRef idx="2">
            <a:schemeClr val="accent6"/>
          </a:lnRef>
          <a:fillRef idx="1">
            <a:schemeClr val="lt1"/>
          </a:fillRef>
          <a:effectRef idx="0">
            <a:schemeClr val="accent6"/>
          </a:effectRef>
          <a:fontRef idx="minor">
            <a:schemeClr val="dk1"/>
          </a:fontRef>
        </p:style>
        <p:txBody>
          <a:bodyPr tIns="180000" rIns="180000" bIns="180000" anchor="ctr">
            <a:noAutofit/>
          </a:bodyPr>
          <a:lstStyle/>
          <a:p>
            <a:pPr marL="0" indent="0" algn="ctr">
              <a:buNone/>
            </a:pPr>
            <a:r>
              <a:rPr lang="en-NZ" sz="3600" dirty="0">
                <a:solidFill>
                  <a:schemeClr val="bg1">
                    <a:lumMod val="95000"/>
                  </a:schemeClr>
                </a:solidFill>
              </a:rPr>
              <a:t>The census helps the government decide how to spend money on schools and hospitals</a:t>
            </a:r>
          </a:p>
        </p:txBody>
      </p:sp>
      <p:sp>
        <p:nvSpPr>
          <p:cNvPr id="9" name="Text Placeholder 8">
            <a:extLst>
              <a:ext uri="{FF2B5EF4-FFF2-40B4-BE49-F238E27FC236}">
                <a16:creationId xmlns:a16="http://schemas.microsoft.com/office/drawing/2014/main" id="{F6EAF3E4-F2CD-5549-9DF6-0A4AB9245F46}"/>
              </a:ext>
            </a:extLst>
          </p:cNvPr>
          <p:cNvSpPr>
            <a:spLocks noGrp="1"/>
          </p:cNvSpPr>
          <p:nvPr>
            <p:ph type="body" sz="quarter" idx="20"/>
          </p:nvPr>
        </p:nvSpPr>
        <p:spPr>
          <a:xfrm>
            <a:off x="1168399" y="4661530"/>
            <a:ext cx="3594101" cy="2485581"/>
          </a:xfrm>
          <a:noFill/>
          <a:ln>
            <a:noFill/>
          </a:ln>
        </p:spPr>
        <p:style>
          <a:lnRef idx="2">
            <a:schemeClr val="accent6"/>
          </a:lnRef>
          <a:fillRef idx="1">
            <a:schemeClr val="lt1"/>
          </a:fillRef>
          <a:effectRef idx="0">
            <a:schemeClr val="accent6"/>
          </a:effectRef>
          <a:fontRef idx="minor">
            <a:schemeClr val="dk1"/>
          </a:fontRef>
        </p:style>
        <p:txBody>
          <a:bodyPr tIns="180000" rIns="180000" bIns="180000" anchor="ctr">
            <a:normAutofit/>
          </a:bodyPr>
          <a:lstStyle/>
          <a:p>
            <a:pPr marL="0" indent="0" algn="ctr">
              <a:buNone/>
            </a:pPr>
            <a:r>
              <a:rPr lang="en-NZ" sz="3600" dirty="0">
                <a:solidFill>
                  <a:schemeClr val="bg1">
                    <a:lumMod val="95000"/>
                  </a:schemeClr>
                </a:solidFill>
              </a:rPr>
              <a:t>Only some households have to answer the questions</a:t>
            </a:r>
          </a:p>
        </p:txBody>
      </p:sp>
      <p:sp>
        <p:nvSpPr>
          <p:cNvPr id="11" name="Text Placeholder 10">
            <a:extLst>
              <a:ext uri="{FF2B5EF4-FFF2-40B4-BE49-F238E27FC236}">
                <a16:creationId xmlns:a16="http://schemas.microsoft.com/office/drawing/2014/main" id="{DE56EC3C-AF3C-9245-96C7-A01F76003F71}"/>
              </a:ext>
            </a:extLst>
          </p:cNvPr>
          <p:cNvSpPr>
            <a:spLocks noGrp="1"/>
          </p:cNvSpPr>
          <p:nvPr>
            <p:ph type="body" sz="quarter" idx="22"/>
          </p:nvPr>
        </p:nvSpPr>
        <p:spPr>
          <a:xfrm>
            <a:off x="5670922" y="4737730"/>
            <a:ext cx="4871572" cy="2485581"/>
          </a:xfrm>
          <a:noFill/>
          <a:ln>
            <a:noFill/>
          </a:ln>
        </p:spPr>
        <p:style>
          <a:lnRef idx="2">
            <a:schemeClr val="accent6"/>
          </a:lnRef>
          <a:fillRef idx="1">
            <a:schemeClr val="lt1"/>
          </a:fillRef>
          <a:effectRef idx="0">
            <a:schemeClr val="accent6"/>
          </a:effectRef>
          <a:fontRef idx="minor">
            <a:schemeClr val="dk1"/>
          </a:fontRef>
        </p:style>
        <p:txBody>
          <a:bodyPr tIns="180000" rIns="180000" bIns="180000" anchor="ctr">
            <a:noAutofit/>
          </a:bodyPr>
          <a:lstStyle/>
          <a:p>
            <a:pPr marL="0" indent="0" algn="ctr">
              <a:buNone/>
            </a:pPr>
            <a:r>
              <a:rPr lang="en-NZ" sz="3600" dirty="0">
                <a:solidFill>
                  <a:schemeClr val="bg1">
                    <a:lumMod val="95000"/>
                  </a:schemeClr>
                </a:solidFill>
              </a:rPr>
              <a:t>The census helps </a:t>
            </a:r>
            <a:br>
              <a:rPr lang="en-NZ" sz="3600" dirty="0">
                <a:solidFill>
                  <a:schemeClr val="bg1">
                    <a:lumMod val="95000"/>
                  </a:schemeClr>
                </a:solidFill>
              </a:rPr>
            </a:br>
            <a:r>
              <a:rPr lang="en-NZ" sz="3600" dirty="0">
                <a:solidFill>
                  <a:schemeClr val="bg1">
                    <a:lumMod val="95000"/>
                  </a:schemeClr>
                </a:solidFill>
              </a:rPr>
              <a:t>build a picture of who lives in your area/town/city/county</a:t>
            </a:r>
          </a:p>
        </p:txBody>
      </p:sp>
      <p:sp>
        <p:nvSpPr>
          <p:cNvPr id="13" name="Text Placeholder 12">
            <a:extLst>
              <a:ext uri="{FF2B5EF4-FFF2-40B4-BE49-F238E27FC236}">
                <a16:creationId xmlns:a16="http://schemas.microsoft.com/office/drawing/2014/main" id="{603A574D-151B-6640-A142-0CC0834E7846}"/>
              </a:ext>
            </a:extLst>
          </p:cNvPr>
          <p:cNvSpPr>
            <a:spLocks noGrp="1"/>
          </p:cNvSpPr>
          <p:nvPr>
            <p:ph type="body" sz="quarter" idx="24"/>
          </p:nvPr>
        </p:nvSpPr>
        <p:spPr>
          <a:xfrm>
            <a:off x="11076639" y="4718680"/>
            <a:ext cx="4413251" cy="2485581"/>
          </a:xfrm>
          <a:noFill/>
          <a:ln>
            <a:noFill/>
          </a:ln>
        </p:spPr>
        <p:style>
          <a:lnRef idx="2">
            <a:schemeClr val="accent6"/>
          </a:lnRef>
          <a:fillRef idx="1">
            <a:schemeClr val="lt1"/>
          </a:fillRef>
          <a:effectRef idx="0">
            <a:schemeClr val="accent6"/>
          </a:effectRef>
          <a:fontRef idx="minor">
            <a:schemeClr val="dk1"/>
          </a:fontRef>
        </p:style>
        <p:txBody>
          <a:bodyPr tIns="180000" rIns="180000" bIns="180000" anchor="ctr">
            <a:normAutofit/>
          </a:bodyPr>
          <a:lstStyle/>
          <a:p>
            <a:pPr marL="0" indent="0" algn="ctr">
              <a:buNone/>
            </a:pPr>
            <a:r>
              <a:rPr lang="en-NZ" sz="3600" dirty="0">
                <a:solidFill>
                  <a:schemeClr val="bg1">
                    <a:lumMod val="95000"/>
                  </a:schemeClr>
                </a:solidFill>
              </a:rPr>
              <a:t>The census can have </a:t>
            </a:r>
            <a:br>
              <a:rPr lang="en-NZ" sz="3600" dirty="0">
                <a:solidFill>
                  <a:schemeClr val="bg1">
                    <a:lumMod val="95000"/>
                  </a:schemeClr>
                </a:solidFill>
              </a:rPr>
            </a:br>
            <a:r>
              <a:rPr lang="en-NZ" sz="3600" dirty="0">
                <a:solidFill>
                  <a:schemeClr val="bg1">
                    <a:lumMod val="95000"/>
                  </a:schemeClr>
                </a:solidFill>
              </a:rPr>
              <a:t>an impact on the things that matter to us in society</a:t>
            </a:r>
          </a:p>
        </p:txBody>
      </p:sp>
    </p:spTree>
    <p:extLst>
      <p:ext uri="{BB962C8B-B14F-4D97-AF65-F5344CB8AC3E}">
        <p14:creationId xmlns:p14="http://schemas.microsoft.com/office/powerpoint/2010/main" val="2348619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62DB2A-675A-1E49-87A0-D562E923EC2B}"/>
              </a:ext>
            </a:extLst>
          </p:cNvPr>
          <p:cNvSpPr>
            <a:spLocks noGrp="1"/>
          </p:cNvSpPr>
          <p:nvPr>
            <p:ph type="title"/>
          </p:nvPr>
        </p:nvSpPr>
        <p:spPr/>
        <p:txBody>
          <a:bodyPr>
            <a:normAutofit fontScale="90000"/>
          </a:bodyPr>
          <a:lstStyle/>
          <a:p>
            <a:r>
              <a:rPr lang="en-NZ" b="1" dirty="0">
                <a:solidFill>
                  <a:srgbClr val="384168"/>
                </a:solidFill>
                <a:latin typeface="+mn-lt"/>
              </a:rPr>
              <a:t>True or false?</a:t>
            </a:r>
            <a:endParaRPr lang="en-US" b="1" dirty="0">
              <a:solidFill>
                <a:srgbClr val="384168"/>
              </a:solidFill>
              <a:latin typeface="+mn-lt"/>
            </a:endParaRPr>
          </a:p>
        </p:txBody>
      </p:sp>
      <p:sp>
        <p:nvSpPr>
          <p:cNvPr id="3" name="Text Placeholder 2">
            <a:extLst>
              <a:ext uri="{FF2B5EF4-FFF2-40B4-BE49-F238E27FC236}">
                <a16:creationId xmlns:a16="http://schemas.microsoft.com/office/drawing/2014/main" id="{2697B26D-4B40-8A48-9800-13CCF03CD233}"/>
              </a:ext>
            </a:extLst>
          </p:cNvPr>
          <p:cNvSpPr>
            <a:spLocks noGrp="1"/>
          </p:cNvSpPr>
          <p:nvPr>
            <p:ph type="body" sz="quarter" idx="10"/>
          </p:nvPr>
        </p:nvSpPr>
        <p:spPr/>
        <p:txBody>
          <a:bodyPr tIns="180000" rIns="180000" bIns="180000" anchor="ctr"/>
          <a:lstStyle/>
          <a:p>
            <a:r>
              <a:rPr lang="en-NZ" dirty="0"/>
              <a:t> </a:t>
            </a:r>
          </a:p>
        </p:txBody>
      </p:sp>
      <p:sp>
        <p:nvSpPr>
          <p:cNvPr id="7" name="Text Placeholder 6">
            <a:extLst>
              <a:ext uri="{FF2B5EF4-FFF2-40B4-BE49-F238E27FC236}">
                <a16:creationId xmlns:a16="http://schemas.microsoft.com/office/drawing/2014/main" id="{41BB3C68-CA60-5D42-8CA0-C1FBB358FF10}"/>
              </a:ext>
            </a:extLst>
          </p:cNvPr>
          <p:cNvSpPr>
            <a:spLocks noGrp="1"/>
          </p:cNvSpPr>
          <p:nvPr>
            <p:ph type="body" sz="quarter" idx="18"/>
          </p:nvPr>
        </p:nvSpPr>
        <p:spPr/>
        <p:txBody>
          <a:bodyPr tIns="180000" rIns="180000" bIns="180000" anchor="ctr"/>
          <a:lstStyle/>
          <a:p>
            <a:r>
              <a:rPr lang="en-NZ" dirty="0"/>
              <a:t> </a:t>
            </a:r>
          </a:p>
        </p:txBody>
      </p:sp>
      <p:sp>
        <p:nvSpPr>
          <p:cNvPr id="11" name="Text Placeholder 10">
            <a:extLst>
              <a:ext uri="{FF2B5EF4-FFF2-40B4-BE49-F238E27FC236}">
                <a16:creationId xmlns:a16="http://schemas.microsoft.com/office/drawing/2014/main" id="{DE56EC3C-AF3C-9245-96C7-A01F76003F71}"/>
              </a:ext>
            </a:extLst>
          </p:cNvPr>
          <p:cNvSpPr>
            <a:spLocks noGrp="1"/>
          </p:cNvSpPr>
          <p:nvPr>
            <p:ph type="body" sz="quarter" idx="22"/>
          </p:nvPr>
        </p:nvSpPr>
        <p:spPr/>
        <p:txBody>
          <a:bodyPr tIns="180000" rIns="180000" bIns="180000" anchor="ctr"/>
          <a:lstStyle/>
          <a:p>
            <a:r>
              <a:rPr lang="en-NZ" dirty="0"/>
              <a:t> </a:t>
            </a:r>
          </a:p>
        </p:txBody>
      </p:sp>
      <p:sp>
        <p:nvSpPr>
          <p:cNvPr id="13" name="Text Placeholder 12">
            <a:extLst>
              <a:ext uri="{FF2B5EF4-FFF2-40B4-BE49-F238E27FC236}">
                <a16:creationId xmlns:a16="http://schemas.microsoft.com/office/drawing/2014/main" id="{603A574D-151B-6640-A142-0CC0834E7846}"/>
              </a:ext>
            </a:extLst>
          </p:cNvPr>
          <p:cNvSpPr>
            <a:spLocks noGrp="1"/>
          </p:cNvSpPr>
          <p:nvPr>
            <p:ph type="body" sz="quarter" idx="24"/>
          </p:nvPr>
        </p:nvSpPr>
        <p:spPr/>
        <p:txBody>
          <a:bodyPr tIns="180000" rIns="180000" bIns="180000" anchor="ctr"/>
          <a:lstStyle/>
          <a:p>
            <a:r>
              <a:rPr lang="en-NZ" dirty="0"/>
              <a:t> </a:t>
            </a:r>
          </a:p>
        </p:txBody>
      </p:sp>
      <p:pic>
        <p:nvPicPr>
          <p:cNvPr id="24" name="Picture 23" descr="Icon&#10;&#10;Description automatically generated">
            <a:extLst>
              <a:ext uri="{FF2B5EF4-FFF2-40B4-BE49-F238E27FC236}">
                <a16:creationId xmlns:a16="http://schemas.microsoft.com/office/drawing/2014/main" id="{177E62D5-DD4B-4094-809A-9D1F1D5121B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139657" y="2279257"/>
            <a:ext cx="1940702" cy="1936301"/>
          </a:xfrm>
          <a:prstGeom prst="rect">
            <a:avLst/>
          </a:prstGeom>
        </p:spPr>
      </p:pic>
      <p:pic>
        <p:nvPicPr>
          <p:cNvPr id="26" name="Picture 25" descr="Icon&#10;&#10;Description automatically generated">
            <a:extLst>
              <a:ext uri="{FF2B5EF4-FFF2-40B4-BE49-F238E27FC236}">
                <a16:creationId xmlns:a16="http://schemas.microsoft.com/office/drawing/2014/main" id="{5832952C-4109-482C-9BAA-004B1D77E700}"/>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2402245" y="2279257"/>
            <a:ext cx="1940702" cy="1940702"/>
          </a:xfrm>
          <a:prstGeom prst="rect">
            <a:avLst/>
          </a:prstGeom>
        </p:spPr>
      </p:pic>
      <p:pic>
        <p:nvPicPr>
          <p:cNvPr id="32" name="Picture 31" descr="Icon&#10;&#10;Description automatically generated">
            <a:extLst>
              <a:ext uri="{FF2B5EF4-FFF2-40B4-BE49-F238E27FC236}">
                <a16:creationId xmlns:a16="http://schemas.microsoft.com/office/drawing/2014/main" id="{3686B820-FD05-40C8-A60E-0E7CDFC969A6}"/>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110596" y="2279257"/>
            <a:ext cx="1940702" cy="1940702"/>
          </a:xfrm>
          <a:prstGeom prst="rect">
            <a:avLst/>
          </a:prstGeom>
        </p:spPr>
      </p:pic>
      <p:pic>
        <p:nvPicPr>
          <p:cNvPr id="47" name="Picture 46" descr="Icon&#10;&#10;Description automatically generated">
            <a:extLst>
              <a:ext uri="{FF2B5EF4-FFF2-40B4-BE49-F238E27FC236}">
                <a16:creationId xmlns:a16="http://schemas.microsoft.com/office/drawing/2014/main" id="{9C979E4F-F3B7-45F1-B3ED-4223B68281D5}"/>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2402245" y="5241178"/>
            <a:ext cx="1940702" cy="1940702"/>
          </a:xfrm>
          <a:prstGeom prst="rect">
            <a:avLst/>
          </a:prstGeom>
        </p:spPr>
      </p:pic>
      <p:pic>
        <p:nvPicPr>
          <p:cNvPr id="48" name="Picture 47" descr="Icon&#10;&#10;Description automatically generated">
            <a:extLst>
              <a:ext uri="{FF2B5EF4-FFF2-40B4-BE49-F238E27FC236}">
                <a16:creationId xmlns:a16="http://schemas.microsoft.com/office/drawing/2014/main" id="{9F7E4C0D-B7B4-427B-BBC7-1307510E5B8A}"/>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139657" y="5241178"/>
            <a:ext cx="1940702" cy="1940702"/>
          </a:xfrm>
          <a:prstGeom prst="rect">
            <a:avLst/>
          </a:prstGeom>
        </p:spPr>
      </p:pic>
      <p:pic>
        <p:nvPicPr>
          <p:cNvPr id="49" name="Picture 48" descr="Icon&#10;&#10;Description automatically generated">
            <a:extLst>
              <a:ext uri="{FF2B5EF4-FFF2-40B4-BE49-F238E27FC236}">
                <a16:creationId xmlns:a16="http://schemas.microsoft.com/office/drawing/2014/main" id="{09A9849D-B06D-4134-A7F5-2DDE68EE194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110596" y="5245579"/>
            <a:ext cx="1940702" cy="1936301"/>
          </a:xfrm>
          <a:prstGeom prst="rect">
            <a:avLst/>
          </a:prstGeom>
        </p:spPr>
      </p:pic>
    </p:spTree>
    <p:extLst>
      <p:ext uri="{BB962C8B-B14F-4D97-AF65-F5344CB8AC3E}">
        <p14:creationId xmlns:p14="http://schemas.microsoft.com/office/powerpoint/2010/main" val="2281886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A picture containing person&#10;&#10;Description automatically generated">
            <a:extLst>
              <a:ext uri="{FF2B5EF4-FFF2-40B4-BE49-F238E27FC236}">
                <a16:creationId xmlns:a16="http://schemas.microsoft.com/office/drawing/2014/main" id="{0FB2D338-C88F-4F59-82DA-AA455C33DF53}"/>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5620" y="0"/>
            <a:ext cx="16283208" cy="9157716"/>
          </a:xfrm>
          <a:prstGeom prst="rect">
            <a:avLst/>
          </a:prstGeom>
        </p:spPr>
      </p:pic>
      <p:sp>
        <p:nvSpPr>
          <p:cNvPr id="2" name="Title 1">
            <a:extLst>
              <a:ext uri="{FF2B5EF4-FFF2-40B4-BE49-F238E27FC236}">
                <a16:creationId xmlns:a16="http://schemas.microsoft.com/office/drawing/2014/main" id="{6F6679C6-682B-AA4A-88C5-DBE5BC466592}"/>
              </a:ext>
            </a:extLst>
          </p:cNvPr>
          <p:cNvSpPr>
            <a:spLocks noGrp="1"/>
          </p:cNvSpPr>
          <p:nvPr>
            <p:ph type="title"/>
          </p:nvPr>
        </p:nvSpPr>
        <p:spPr>
          <a:xfrm>
            <a:off x="637174" y="586849"/>
            <a:ext cx="9672686" cy="685800"/>
          </a:xfrm>
          <a:noFill/>
          <a:ln>
            <a:noFill/>
          </a:ln>
        </p:spPr>
        <p:style>
          <a:lnRef idx="3">
            <a:schemeClr val="lt1"/>
          </a:lnRef>
          <a:fillRef idx="1">
            <a:schemeClr val="accent1"/>
          </a:fillRef>
          <a:effectRef idx="1">
            <a:schemeClr val="accent1"/>
          </a:effectRef>
          <a:fontRef idx="minor">
            <a:schemeClr val="lt1"/>
          </a:fontRef>
        </p:style>
        <p:txBody>
          <a:bodyPr>
            <a:noAutofit/>
          </a:bodyPr>
          <a:lstStyle/>
          <a:p>
            <a:r>
              <a:rPr lang="en-NZ" sz="4800" b="1" dirty="0">
                <a:solidFill>
                  <a:schemeClr val="tx1"/>
                </a:solidFill>
              </a:rPr>
              <a:t>What in society matters to you?</a:t>
            </a:r>
            <a:endParaRPr lang="en-US" sz="4800" b="1" dirty="0">
              <a:solidFill>
                <a:schemeClr val="tx1"/>
              </a:solidFill>
            </a:endParaRPr>
          </a:p>
        </p:txBody>
      </p:sp>
      <p:sp>
        <p:nvSpPr>
          <p:cNvPr id="6158" name="Rectangle 6157">
            <a:extLst>
              <a:ext uri="{FF2B5EF4-FFF2-40B4-BE49-F238E27FC236}">
                <a16:creationId xmlns:a16="http://schemas.microsoft.com/office/drawing/2014/main" id="{2B70C2FF-640F-4854-A4E0-6F766D1BBFC3}"/>
              </a:ext>
            </a:extLst>
          </p:cNvPr>
          <p:cNvSpPr/>
          <p:nvPr/>
        </p:nvSpPr>
        <p:spPr>
          <a:xfrm>
            <a:off x="-247650" y="7943850"/>
            <a:ext cx="16840200" cy="121386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Content Placeholder 2">
            <a:extLst>
              <a:ext uri="{FF2B5EF4-FFF2-40B4-BE49-F238E27FC236}">
                <a16:creationId xmlns:a16="http://schemas.microsoft.com/office/drawing/2014/main" id="{1AF104CE-AEAA-A94A-82A4-4ABC1FBE298A}"/>
              </a:ext>
            </a:extLst>
          </p:cNvPr>
          <p:cNvSpPr>
            <a:spLocks noGrp="1"/>
          </p:cNvSpPr>
          <p:nvPr>
            <p:ph idx="1"/>
          </p:nvPr>
        </p:nvSpPr>
        <p:spPr>
          <a:xfrm>
            <a:off x="637174" y="8259070"/>
            <a:ext cx="11641282" cy="685800"/>
          </a:xfrm>
        </p:spPr>
        <p:txBody>
          <a:bodyPr/>
          <a:lstStyle/>
          <a:p>
            <a:pPr marL="0" indent="0">
              <a:buNone/>
            </a:pPr>
            <a:r>
              <a:rPr lang="en-NZ" dirty="0">
                <a:solidFill>
                  <a:srgbClr val="384168"/>
                </a:solidFill>
              </a:rPr>
              <a:t>What are some words you can use to describe yourself?</a:t>
            </a:r>
          </a:p>
        </p:txBody>
      </p:sp>
      <p:pic>
        <p:nvPicPr>
          <p:cNvPr id="6160" name="Picture 6159" descr="Logo&#10;&#10;Description automatically generated with medium confidence">
            <a:extLst>
              <a:ext uri="{FF2B5EF4-FFF2-40B4-BE49-F238E27FC236}">
                <a16:creationId xmlns:a16="http://schemas.microsoft.com/office/drawing/2014/main" id="{CF5FBF7A-ABF4-46A4-ABE4-45B22BA1F5C8}"/>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3713303" y="244550"/>
            <a:ext cx="2209961" cy="1923900"/>
          </a:xfrm>
          <a:prstGeom prst="rect">
            <a:avLst/>
          </a:prstGeom>
        </p:spPr>
      </p:pic>
      <p:pic>
        <p:nvPicPr>
          <p:cNvPr id="6162" name="Picture 6161" descr="Logo&#10;&#10;Description automatically generated">
            <a:extLst>
              <a:ext uri="{FF2B5EF4-FFF2-40B4-BE49-F238E27FC236}">
                <a16:creationId xmlns:a16="http://schemas.microsoft.com/office/drawing/2014/main" id="{E56ECFC1-193F-418B-B032-CC4442211FCF}"/>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16758" y="3620149"/>
            <a:ext cx="2209961" cy="1923900"/>
          </a:xfrm>
          <a:prstGeom prst="rect">
            <a:avLst/>
          </a:prstGeom>
        </p:spPr>
      </p:pic>
      <p:pic>
        <p:nvPicPr>
          <p:cNvPr id="6164" name="Picture 6163" descr="Logo&#10;&#10;Description automatically generated">
            <a:extLst>
              <a:ext uri="{FF2B5EF4-FFF2-40B4-BE49-F238E27FC236}">
                <a16:creationId xmlns:a16="http://schemas.microsoft.com/office/drawing/2014/main" id="{E0F2445E-39B0-4ADA-A48A-40B36759B2F3}"/>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3630869" y="3527500"/>
            <a:ext cx="2209961" cy="1923900"/>
          </a:xfrm>
          <a:prstGeom prst="rect">
            <a:avLst/>
          </a:prstGeom>
        </p:spPr>
      </p:pic>
      <p:pic>
        <p:nvPicPr>
          <p:cNvPr id="6166" name="Picture 6165" descr="Logo, icon&#10;&#10;Description automatically generated with medium confidence">
            <a:extLst>
              <a:ext uri="{FF2B5EF4-FFF2-40B4-BE49-F238E27FC236}">
                <a16:creationId xmlns:a16="http://schemas.microsoft.com/office/drawing/2014/main" id="{862029E4-DF74-4841-BDD8-3400B6C65741}"/>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518433" y="1484449"/>
            <a:ext cx="2209961" cy="1923900"/>
          </a:xfrm>
          <a:prstGeom prst="rect">
            <a:avLst/>
          </a:prstGeom>
        </p:spPr>
      </p:pic>
      <p:pic>
        <p:nvPicPr>
          <p:cNvPr id="6168" name="Picture 6167" descr="Icon&#10;&#10;Description automatically generated">
            <a:extLst>
              <a:ext uri="{FF2B5EF4-FFF2-40B4-BE49-F238E27FC236}">
                <a16:creationId xmlns:a16="http://schemas.microsoft.com/office/drawing/2014/main" id="{E7F304A5-A775-4A6F-84A6-8FCC9904DED3}"/>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3043102" y="1334449"/>
            <a:ext cx="2209961" cy="1923900"/>
          </a:xfrm>
          <a:prstGeom prst="rect">
            <a:avLst/>
          </a:prstGeom>
        </p:spPr>
      </p:pic>
      <p:pic>
        <p:nvPicPr>
          <p:cNvPr id="6170" name="Picture 6169" descr="Logo&#10;&#10;Description automatically generated">
            <a:extLst>
              <a:ext uri="{FF2B5EF4-FFF2-40B4-BE49-F238E27FC236}">
                <a16:creationId xmlns:a16="http://schemas.microsoft.com/office/drawing/2014/main" id="{F3F95E76-FEDC-4E3F-BD75-9A86AB4B11DD}"/>
              </a:ext>
            </a:extLst>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4625993" y="2922300"/>
            <a:ext cx="2209961" cy="1923900"/>
          </a:xfrm>
          <a:prstGeom prst="rect">
            <a:avLst/>
          </a:prstGeom>
        </p:spPr>
      </p:pic>
      <p:pic>
        <p:nvPicPr>
          <p:cNvPr id="6172" name="Picture 6171" descr="A picture containing logo&#10;&#10;Description automatically generated">
            <a:extLst>
              <a:ext uri="{FF2B5EF4-FFF2-40B4-BE49-F238E27FC236}">
                <a16:creationId xmlns:a16="http://schemas.microsoft.com/office/drawing/2014/main" id="{5BF711D1-0086-4922-895F-EE98793643BC}"/>
              </a:ext>
            </a:extLst>
          </p:cNvPr>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11713405" y="1751776"/>
            <a:ext cx="2209961" cy="1923900"/>
          </a:xfrm>
          <a:prstGeom prst="rect">
            <a:avLst/>
          </a:prstGeom>
        </p:spPr>
      </p:pic>
      <p:pic>
        <p:nvPicPr>
          <p:cNvPr id="6174" name="Picture 6173" descr="Icon&#10;&#10;Description automatically generated">
            <a:extLst>
              <a:ext uri="{FF2B5EF4-FFF2-40B4-BE49-F238E27FC236}">
                <a16:creationId xmlns:a16="http://schemas.microsoft.com/office/drawing/2014/main" id="{32BDA6B0-D764-4E0D-818E-012E2D9FCB49}"/>
              </a:ext>
            </a:extLst>
          </p:cNvPr>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9710152" y="347288"/>
            <a:ext cx="2209961" cy="1923900"/>
          </a:xfrm>
          <a:prstGeom prst="rect">
            <a:avLst/>
          </a:prstGeom>
        </p:spPr>
      </p:pic>
      <p:pic>
        <p:nvPicPr>
          <p:cNvPr id="6176" name="Picture 6175" descr="Logo, icon&#10;&#10;Description automatically generated">
            <a:extLst>
              <a:ext uri="{FF2B5EF4-FFF2-40B4-BE49-F238E27FC236}">
                <a16:creationId xmlns:a16="http://schemas.microsoft.com/office/drawing/2014/main" id="{CF12924D-C43C-45D4-9AAC-18C87EA7DB6E}"/>
              </a:ext>
            </a:extLst>
          </p:cNvPr>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9379184" y="2560425"/>
            <a:ext cx="2209961" cy="1923900"/>
          </a:xfrm>
          <a:prstGeom prst="rect">
            <a:avLst/>
          </a:prstGeom>
        </p:spPr>
      </p:pic>
    </p:spTree>
    <p:extLst>
      <p:ext uri="{BB962C8B-B14F-4D97-AF65-F5344CB8AC3E}">
        <p14:creationId xmlns:p14="http://schemas.microsoft.com/office/powerpoint/2010/main" val="1514231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841330" y="670560"/>
            <a:ext cx="8378870" cy="1950720"/>
          </a:xfrm>
          <a:prstGeom prst="rect">
            <a:avLst/>
          </a:prstGeom>
        </p:spPr>
        <p:txBody>
          <a:bodyPr vert="horz" lIns="91440" tIns="45720" rIns="91440" bIns="45720" rtlCol="0" anchor="ctr">
            <a:normAutofit/>
          </a:bodyPr>
          <a:lstStyle/>
          <a:p>
            <a:pPr defTabSz="914400">
              <a:lnSpc>
                <a:spcPct val="90000"/>
              </a:lnSpc>
              <a:spcBef>
                <a:spcPct val="0"/>
              </a:spcBef>
              <a:spcAft>
                <a:spcPts val="600"/>
              </a:spcAft>
            </a:pPr>
            <a:r>
              <a:rPr lang="en-US" sz="5400" b="1" kern="1200" dirty="0">
                <a:solidFill>
                  <a:srgbClr val="F6A200"/>
                </a:solidFill>
                <a:ea typeface="+mj-ea"/>
                <a:cs typeface="+mj-cs"/>
              </a:rPr>
              <a:t>History of Irish Census</a:t>
            </a:r>
          </a:p>
        </p:txBody>
      </p:sp>
      <p:sp>
        <p:nvSpPr>
          <p:cNvPr id="2" name="Text Placeholder 1"/>
          <p:cNvSpPr>
            <a:spLocks noGrp="1"/>
          </p:cNvSpPr>
          <p:nvPr>
            <p:ph type="body" sz="quarter" idx="10"/>
          </p:nvPr>
        </p:nvSpPr>
        <p:spPr>
          <a:xfrm>
            <a:off x="9521032" y="655320"/>
            <a:ext cx="4271168" cy="1950720"/>
          </a:xfrm>
          <a:ln>
            <a:noFill/>
          </a:ln>
        </p:spPr>
        <p:txBody>
          <a:bodyPr vert="horz" lIns="91440" tIns="45720" rIns="91440" bIns="45720" rtlCol="0" anchor="ctr">
            <a:normAutofit/>
          </a:bodyPr>
          <a:lstStyle/>
          <a:p>
            <a:pPr marL="76192" indent="0" defTabSz="914400">
              <a:lnSpc>
                <a:spcPct val="90000"/>
              </a:lnSpc>
              <a:buNone/>
            </a:pPr>
            <a:r>
              <a:rPr lang="en-US" sz="2400" dirty="0">
                <a:solidFill>
                  <a:schemeClr val="tx1"/>
                </a:solidFill>
                <a:latin typeface="+mn-lt"/>
                <a:cs typeface="+mn-cs"/>
              </a:rPr>
              <a:t>1</a:t>
            </a:r>
            <a:r>
              <a:rPr lang="en-US" sz="2400" baseline="30000" dirty="0">
                <a:solidFill>
                  <a:schemeClr val="tx1"/>
                </a:solidFill>
                <a:latin typeface="+mn-lt"/>
                <a:cs typeface="+mn-cs"/>
              </a:rPr>
              <a:t>st</a:t>
            </a:r>
            <a:r>
              <a:rPr lang="en-US" sz="2400" dirty="0">
                <a:solidFill>
                  <a:schemeClr val="tx1"/>
                </a:solidFill>
                <a:latin typeface="+mn-lt"/>
                <a:cs typeface="+mn-cs"/>
              </a:rPr>
              <a:t> Census on 28</a:t>
            </a:r>
            <a:r>
              <a:rPr lang="en-US" sz="2400" baseline="30000" dirty="0">
                <a:solidFill>
                  <a:schemeClr val="tx1"/>
                </a:solidFill>
                <a:latin typeface="+mn-lt"/>
                <a:cs typeface="+mn-cs"/>
              </a:rPr>
              <a:t>th</a:t>
            </a:r>
            <a:r>
              <a:rPr lang="en-US" sz="2400" dirty="0">
                <a:solidFill>
                  <a:schemeClr val="tx1"/>
                </a:solidFill>
                <a:latin typeface="+mn-lt"/>
                <a:cs typeface="+mn-cs"/>
              </a:rPr>
              <a:t> May 1821</a:t>
            </a:r>
          </a:p>
        </p:txBody>
      </p:sp>
      <p:pic>
        <p:nvPicPr>
          <p:cNvPr id="3" name="Picture 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034575" y="3054581"/>
            <a:ext cx="14172178" cy="5279136"/>
          </a:xfrm>
          <a:prstGeom prst="rect">
            <a:avLst/>
          </a:prstGeom>
        </p:spPr>
      </p:pic>
    </p:spTree>
    <p:extLst>
      <p:ext uri="{BB962C8B-B14F-4D97-AF65-F5344CB8AC3E}">
        <p14:creationId xmlns:p14="http://schemas.microsoft.com/office/powerpoint/2010/main" val="4210682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E01CE-7018-0B4F-9865-1289C5C63626}"/>
              </a:ext>
            </a:extLst>
          </p:cNvPr>
          <p:cNvSpPr>
            <a:spLocks noGrp="1"/>
          </p:cNvSpPr>
          <p:nvPr>
            <p:ph type="title"/>
          </p:nvPr>
        </p:nvSpPr>
        <p:spPr>
          <a:noFill/>
        </p:spPr>
        <p:style>
          <a:lnRef idx="3">
            <a:schemeClr val="lt1"/>
          </a:lnRef>
          <a:fillRef idx="1">
            <a:schemeClr val="accent1"/>
          </a:fillRef>
          <a:effectRef idx="1">
            <a:schemeClr val="accent1"/>
          </a:effectRef>
          <a:fontRef idx="minor">
            <a:schemeClr val="lt1"/>
          </a:fontRef>
        </p:style>
        <p:txBody>
          <a:bodyPr>
            <a:noAutofit/>
          </a:bodyPr>
          <a:lstStyle/>
          <a:p>
            <a:r>
              <a:rPr lang="en-NZ" sz="5400" b="1" dirty="0">
                <a:solidFill>
                  <a:srgbClr val="384168"/>
                </a:solidFill>
              </a:rPr>
              <a:t>Why in society the census matters to us</a:t>
            </a:r>
            <a:endParaRPr lang="en-US" sz="5400" b="1" dirty="0">
              <a:solidFill>
                <a:srgbClr val="384168"/>
              </a:solidFill>
            </a:endParaRPr>
          </a:p>
        </p:txBody>
      </p:sp>
      <p:sp>
        <p:nvSpPr>
          <p:cNvPr id="3" name="Vertical Text Placeholder 2">
            <a:extLst>
              <a:ext uri="{FF2B5EF4-FFF2-40B4-BE49-F238E27FC236}">
                <a16:creationId xmlns:a16="http://schemas.microsoft.com/office/drawing/2014/main" id="{14BB44FB-449A-CB43-AB55-530E547A0D3E}"/>
              </a:ext>
            </a:extLst>
          </p:cNvPr>
          <p:cNvSpPr>
            <a:spLocks noGrp="1"/>
          </p:cNvSpPr>
          <p:nvPr>
            <p:ph type="body" orient="vert" sz="quarter" idx="10"/>
          </p:nvPr>
        </p:nvSpPr>
        <p:spPr>
          <a:xfrm rot="16200000">
            <a:off x="938080" y="2898661"/>
            <a:ext cx="3363412" cy="4178748"/>
          </a:xfrm>
          <a:solidFill>
            <a:srgbClr val="5BC1A5"/>
          </a:solidFill>
          <a:ln>
            <a:noFill/>
          </a:ln>
        </p:spPr>
        <p:txBody>
          <a:bodyPr tIns="180000" rIns="180000" bIns="612000">
            <a:normAutofit fontScale="70000" lnSpcReduction="20000"/>
          </a:bodyPr>
          <a:lstStyle/>
          <a:p>
            <a:pPr marL="274638" indent="0">
              <a:lnSpc>
                <a:spcPct val="120000"/>
              </a:lnSpc>
              <a:buNone/>
            </a:pPr>
            <a:r>
              <a:rPr lang="en-NZ" b="0" dirty="0">
                <a:solidFill>
                  <a:schemeClr val="tx1"/>
                </a:solidFill>
              </a:rPr>
              <a:t>“The census helps my city/town/county decide how much to spend on leisure facilities - like skate parks, sports pitches and concert venues.”</a:t>
            </a:r>
          </a:p>
        </p:txBody>
      </p:sp>
      <p:sp>
        <p:nvSpPr>
          <p:cNvPr id="5" name="Content Placeholder 4">
            <a:extLst>
              <a:ext uri="{FF2B5EF4-FFF2-40B4-BE49-F238E27FC236}">
                <a16:creationId xmlns:a16="http://schemas.microsoft.com/office/drawing/2014/main" id="{46B45760-18C3-A44C-A9C2-9D7B901A9DCC}"/>
              </a:ext>
            </a:extLst>
          </p:cNvPr>
          <p:cNvSpPr>
            <a:spLocks noGrp="1"/>
          </p:cNvSpPr>
          <p:nvPr>
            <p:ph idx="1"/>
          </p:nvPr>
        </p:nvSpPr>
        <p:spPr>
          <a:xfrm>
            <a:off x="436418" y="1532756"/>
            <a:ext cx="14955982" cy="1223892"/>
          </a:xfrm>
        </p:spPr>
        <p:txBody>
          <a:bodyPr/>
          <a:lstStyle/>
          <a:p>
            <a:pPr marL="0" indent="0">
              <a:buNone/>
            </a:pPr>
            <a:r>
              <a:rPr lang="en-NZ" dirty="0">
                <a:solidFill>
                  <a:srgbClr val="002060"/>
                </a:solidFill>
              </a:rPr>
              <a:t>How could census information impact some of the things you care about?</a:t>
            </a:r>
          </a:p>
        </p:txBody>
      </p:sp>
      <p:sp>
        <p:nvSpPr>
          <p:cNvPr id="6" name="Rectangular Callout 5"/>
          <p:cNvSpPr/>
          <p:nvPr/>
        </p:nvSpPr>
        <p:spPr>
          <a:xfrm rot="5400000">
            <a:off x="11565175" y="3547397"/>
            <a:ext cx="4843851" cy="3834047"/>
          </a:xfrm>
          <a:prstGeom prst="wedgeRectCallout">
            <a:avLst>
              <a:gd name="adj1" fmla="val -21797"/>
              <a:gd name="adj2" fmla="val 63457"/>
            </a:avLst>
          </a:prstGeom>
          <a:solidFill>
            <a:srgbClr val="5BC1A5"/>
          </a:solidFill>
          <a:ln>
            <a:noFill/>
          </a:ln>
        </p:spPr>
        <p:style>
          <a:lnRef idx="2">
            <a:schemeClr val="accent6"/>
          </a:lnRef>
          <a:fillRef idx="1">
            <a:schemeClr val="lt1"/>
          </a:fillRef>
          <a:effectRef idx="0">
            <a:schemeClr val="accent6"/>
          </a:effectRef>
          <a:fontRef idx="minor">
            <a:schemeClr val="dk1"/>
          </a:fontRef>
        </p:style>
        <p:txBody>
          <a:bodyPr rtlCol="0" anchor="ctr">
            <a:scene3d>
              <a:camera prst="orthographicFront">
                <a:rot lat="0" lon="599987" rev="0"/>
              </a:camera>
              <a:lightRig rig="threePt" dir="t"/>
            </a:scene3d>
          </a:bodyPr>
          <a:lstStyle/>
          <a:p>
            <a:endParaRPr lang="en-NZ" dirty="0">
              <a:solidFill>
                <a:schemeClr val="bg1"/>
              </a:solidFill>
            </a:endParaRPr>
          </a:p>
        </p:txBody>
      </p:sp>
      <p:sp>
        <p:nvSpPr>
          <p:cNvPr id="7" name="TextBox 6"/>
          <p:cNvSpPr txBox="1"/>
          <p:nvPr/>
        </p:nvSpPr>
        <p:spPr>
          <a:xfrm>
            <a:off x="12070078" y="3514931"/>
            <a:ext cx="4009981" cy="2677656"/>
          </a:xfrm>
          <a:prstGeom prst="rect">
            <a:avLst/>
          </a:prstGeom>
          <a:noFill/>
        </p:spPr>
        <p:txBody>
          <a:bodyPr wrap="square" rtlCol="0">
            <a:spAutoFit/>
          </a:bodyPr>
          <a:lstStyle/>
          <a:p>
            <a:pPr marL="274638"/>
            <a:r>
              <a:rPr lang="en-NZ" sz="2400" dirty="0">
                <a:latin typeface="Arial" panose="020B0604020202020204" pitchFamily="34" charset="0"/>
                <a:cs typeface="Arial" panose="020B0604020202020204" pitchFamily="34" charset="0"/>
              </a:rPr>
              <a:t>“Census information </a:t>
            </a:r>
            <a:br>
              <a:rPr lang="en-NZ" sz="2400" dirty="0">
                <a:latin typeface="Arial" panose="020B0604020202020204" pitchFamily="34" charset="0"/>
                <a:cs typeface="Arial" panose="020B0604020202020204" pitchFamily="34" charset="0"/>
              </a:rPr>
            </a:br>
            <a:r>
              <a:rPr lang="en-NZ" sz="2400" dirty="0">
                <a:latin typeface="Arial" panose="020B0604020202020204" pitchFamily="34" charset="0"/>
                <a:cs typeface="Arial" panose="020B0604020202020204" pitchFamily="34" charset="0"/>
              </a:rPr>
              <a:t>helps my county </a:t>
            </a:r>
            <a:br>
              <a:rPr lang="en-NZ" sz="2400" dirty="0">
                <a:latin typeface="Arial" panose="020B0604020202020204" pitchFamily="34" charset="0"/>
                <a:cs typeface="Arial" panose="020B0604020202020204" pitchFamily="34" charset="0"/>
              </a:rPr>
            </a:br>
            <a:r>
              <a:rPr lang="en-NZ" sz="2400" dirty="0">
                <a:latin typeface="Arial" panose="020B0604020202020204" pitchFamily="34" charset="0"/>
                <a:cs typeface="Arial" panose="020B0604020202020204" pitchFamily="34" charset="0"/>
              </a:rPr>
              <a:t>/ city / town plan the </a:t>
            </a:r>
            <a:br>
              <a:rPr lang="en-NZ" sz="2400" dirty="0">
                <a:latin typeface="Arial" panose="020B0604020202020204" pitchFamily="34" charset="0"/>
                <a:cs typeface="Arial" panose="020B0604020202020204" pitchFamily="34" charset="0"/>
              </a:rPr>
            </a:br>
            <a:r>
              <a:rPr lang="en-NZ" sz="2400" dirty="0">
                <a:latin typeface="Arial" panose="020B0604020202020204" pitchFamily="34" charset="0"/>
                <a:cs typeface="Arial" panose="020B0604020202020204" pitchFamily="34" charset="0"/>
              </a:rPr>
              <a:t>bus routes – so I can </a:t>
            </a:r>
            <a:br>
              <a:rPr lang="en-NZ" sz="2400" dirty="0">
                <a:latin typeface="Arial" panose="020B0604020202020204" pitchFamily="34" charset="0"/>
                <a:cs typeface="Arial" panose="020B0604020202020204" pitchFamily="34" charset="0"/>
              </a:rPr>
            </a:br>
            <a:r>
              <a:rPr lang="en-NZ" sz="2400" dirty="0">
                <a:latin typeface="Arial" panose="020B0604020202020204" pitchFamily="34" charset="0"/>
                <a:cs typeface="Arial" panose="020B0604020202020204" pitchFamily="34" charset="0"/>
              </a:rPr>
              <a:t>always get to </a:t>
            </a:r>
            <a:br>
              <a:rPr lang="en-NZ" sz="2400" dirty="0">
                <a:latin typeface="Arial" panose="020B0604020202020204" pitchFamily="34" charset="0"/>
                <a:cs typeface="Arial" panose="020B0604020202020204" pitchFamily="34" charset="0"/>
              </a:rPr>
            </a:br>
            <a:r>
              <a:rPr lang="en-NZ" sz="2400" dirty="0">
                <a:latin typeface="Arial" panose="020B0604020202020204" pitchFamily="34" charset="0"/>
                <a:cs typeface="Arial" panose="020B0604020202020204" pitchFamily="34" charset="0"/>
              </a:rPr>
              <a:t>Basketball training </a:t>
            </a:r>
            <a:br>
              <a:rPr lang="en-NZ" sz="2400" dirty="0">
                <a:latin typeface="Arial" panose="020B0604020202020204" pitchFamily="34" charset="0"/>
                <a:cs typeface="Arial" panose="020B0604020202020204" pitchFamily="34" charset="0"/>
              </a:rPr>
            </a:br>
            <a:r>
              <a:rPr lang="en-NZ" sz="2400" dirty="0">
                <a:latin typeface="Arial" panose="020B0604020202020204" pitchFamily="34" charset="0"/>
                <a:cs typeface="Arial" panose="020B0604020202020204" pitchFamily="34" charset="0"/>
              </a:rPr>
              <a:t>on time.”</a:t>
            </a:r>
          </a:p>
        </p:txBody>
      </p:sp>
      <p:pic>
        <p:nvPicPr>
          <p:cNvPr id="8" name="Picture 7" descr="A group of people sitting on a bench with a basketball&#10;&#10;Description automatically generated with low confidence">
            <a:extLst>
              <a:ext uri="{FF2B5EF4-FFF2-40B4-BE49-F238E27FC236}">
                <a16:creationId xmlns:a16="http://schemas.microsoft.com/office/drawing/2014/main" id="{E030CC72-0052-4979-AE97-8DA2DD1C846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709160" y="3174167"/>
            <a:ext cx="6839269" cy="4559512"/>
          </a:xfrm>
          <a:prstGeom prst="rect">
            <a:avLst/>
          </a:prstGeom>
        </p:spPr>
      </p:pic>
    </p:spTree>
    <p:extLst>
      <p:ext uri="{BB962C8B-B14F-4D97-AF65-F5344CB8AC3E}">
        <p14:creationId xmlns:p14="http://schemas.microsoft.com/office/powerpoint/2010/main" val="26405596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12303</TotalTime>
  <Words>2433</Words>
  <Application>Microsoft Office PowerPoint</Application>
  <PresentationFormat>Custom</PresentationFormat>
  <Paragraphs>215</Paragraphs>
  <Slides>12</Slides>
  <Notes>12</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PowerPoint Presentation</vt:lpstr>
      <vt:lpstr>PowerPoint Presentation</vt:lpstr>
      <vt:lpstr>Introductory Video </vt:lpstr>
      <vt:lpstr>Census facts</vt:lpstr>
      <vt:lpstr>True or false?</vt:lpstr>
      <vt:lpstr>True or false?</vt:lpstr>
      <vt:lpstr>What in society matters to you?</vt:lpstr>
      <vt:lpstr>PowerPoint Presentation</vt:lpstr>
      <vt:lpstr>Why in society the census matters to us</vt:lpstr>
      <vt:lpstr>Think-Pair-Share</vt:lpstr>
      <vt:lpstr>PowerPoint Presentation</vt:lpstr>
      <vt:lpstr>Daily  Learning Log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 Hussey</dc:creator>
  <cp:lastModifiedBy>Joy O'Leary</cp:lastModifiedBy>
  <cp:revision>342</cp:revision>
  <dcterms:created xsi:type="dcterms:W3CDTF">2020-09-08T06:14:02Z</dcterms:created>
  <dcterms:modified xsi:type="dcterms:W3CDTF">2022-03-11T16:59:56Z</dcterms:modified>
</cp:coreProperties>
</file>