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8" r:id="rId1"/>
  </p:sldMasterIdLst>
  <p:notesMasterIdLst>
    <p:notesMasterId r:id="rId7"/>
  </p:notesMasterIdLst>
  <p:sldIdLst>
    <p:sldId id="257" r:id="rId2"/>
    <p:sldId id="258" r:id="rId3"/>
    <p:sldId id="261" r:id="rId4"/>
    <p:sldId id="262" r:id="rId5"/>
    <p:sldId id="263" r:id="rId6"/>
  </p:sldIdLst>
  <p:sldSz cx="16257588" cy="9144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5121" userDrawn="1">
          <p15:clr>
            <a:srgbClr val="A4A3A4"/>
          </p15:clr>
        </p15:guide>
        <p15:guide id="3" pos="60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ia Millar" initials="VM" lastIdx="5" clrIdx="0">
    <p:extLst>
      <p:ext uri="{19B8F6BF-5375-455C-9EA6-DF929625EA0E}">
        <p15:presenceInfo xmlns:p15="http://schemas.microsoft.com/office/powerpoint/2012/main" userId="S::Victoria.Millar@edcoms.co.uk::0143da15-5c78-4cfe-acec-c146eea6dd2c" providerId="AD"/>
      </p:ext>
    </p:extLst>
  </p:cmAuthor>
  <p:cmAuthor id="2" name="Tony Downes" initials="TD" lastIdx="16" clrIdx="1">
    <p:extLst>
      <p:ext uri="{19B8F6BF-5375-455C-9EA6-DF929625EA0E}">
        <p15:presenceInfo xmlns:p15="http://schemas.microsoft.com/office/powerpoint/2012/main" userId="S-1-5-21-861213250-793002640-1897138802-290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4168"/>
    <a:srgbClr val="F6A200"/>
    <a:srgbClr val="5BC1A5"/>
    <a:srgbClr val="F7E5D0"/>
    <a:srgbClr val="FED6A6"/>
    <a:srgbClr val="E27F26"/>
    <a:srgbClr val="3C388E"/>
    <a:srgbClr val="9020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1" autoAdjust="0"/>
    <p:restoredTop sz="95226" autoAdjust="0"/>
  </p:normalViewPr>
  <p:slideViewPr>
    <p:cSldViewPr snapToGrid="0" snapToObjects="1" showGuides="1">
      <p:cViewPr varScale="1">
        <p:scale>
          <a:sx n="59" d="100"/>
          <a:sy n="59" d="100"/>
        </p:scale>
        <p:origin x="715" y="72"/>
      </p:cViewPr>
      <p:guideLst>
        <p:guide orient="horz" pos="2880"/>
        <p:guide pos="5121"/>
        <p:guide pos="60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DB11E2-D962-4B2B-A163-DB94B876C3C0}" type="datetimeFigureOut">
              <a:rPr lang="en-GB" smtClean="0"/>
              <a:t>11/03/2022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496AC2-6DAF-4BF5-8619-F936636D44CC}" type="slidenum">
              <a:rPr lang="en-GB" smtClean="0"/>
              <a:t>‹#›</a:t>
            </a:fld>
            <a:endParaRPr lang="en-GB"/>
          </a:p>
        </p:txBody>
      </p:sp>
    </p:spTree>
    <p:extLst>
      <p:ext uri="{BB962C8B-B14F-4D97-AF65-F5344CB8AC3E}">
        <p14:creationId xmlns:p14="http://schemas.microsoft.com/office/powerpoint/2010/main" val="3954830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IE" sz="1200" b="1" kern="1200" dirty="0">
                <a:solidFill>
                  <a:schemeClr val="tx1"/>
                </a:solidFill>
                <a:effectLst/>
                <a:latin typeface="+mn-lt"/>
                <a:ea typeface="+mn-ea"/>
                <a:cs typeface="+mn-cs"/>
              </a:rPr>
              <a:t>Teacher Notes:</a:t>
            </a:r>
          </a:p>
          <a:p>
            <a:r>
              <a:rPr lang="en-IE" sz="1200" b="0" kern="1200" dirty="0">
                <a:solidFill>
                  <a:schemeClr val="tx1"/>
                </a:solidFill>
                <a:effectLst/>
                <a:latin typeface="+mn-lt"/>
                <a:ea typeface="+mn-ea"/>
                <a:cs typeface="+mn-cs"/>
              </a:rPr>
              <a:t>Census of Population fact sheet has</a:t>
            </a:r>
            <a:r>
              <a:rPr lang="en-IE" sz="1200" b="0" kern="1200" baseline="0" dirty="0">
                <a:solidFill>
                  <a:schemeClr val="tx1"/>
                </a:solidFill>
                <a:effectLst/>
                <a:latin typeface="+mn-lt"/>
                <a:ea typeface="+mn-ea"/>
                <a:cs typeface="+mn-cs"/>
              </a:rPr>
              <a:t> information about the Irish Census. See Teacher’s Resource handout.</a:t>
            </a:r>
          </a:p>
          <a:p>
            <a:endParaRPr lang="en-IE" sz="1200" b="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Census of Population</a:t>
            </a:r>
          </a:p>
          <a:p>
            <a:r>
              <a:rPr lang="en-IE" sz="1200" kern="1200" dirty="0">
                <a:solidFill>
                  <a:schemeClr val="tx1"/>
                </a:solidFill>
                <a:effectLst/>
                <a:latin typeface="+mn-lt"/>
                <a:ea typeface="+mn-ea"/>
                <a:cs typeface="+mn-cs"/>
              </a:rPr>
              <a:t>Central Statistics Office (CSO) conducts the Census of Population every five years. The last census was conducted in 24 April 2016. The next census will be conducted on</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3</a:t>
            </a:r>
            <a:r>
              <a:rPr lang="en-IE" sz="1200" kern="1200" baseline="30000" dirty="0">
                <a:solidFill>
                  <a:schemeClr val="tx1"/>
                </a:solidFill>
                <a:effectLst/>
                <a:latin typeface="+mn-lt"/>
                <a:ea typeface="+mn-ea"/>
                <a:cs typeface="+mn-cs"/>
              </a:rPr>
              <a:t>rd</a:t>
            </a:r>
            <a:r>
              <a:rPr lang="en-IE" sz="1200" kern="1200" dirty="0">
                <a:solidFill>
                  <a:schemeClr val="tx1"/>
                </a:solidFill>
                <a:effectLst/>
                <a:latin typeface="+mn-lt"/>
                <a:ea typeface="+mn-ea"/>
                <a:cs typeface="+mn-cs"/>
              </a:rPr>
              <a:t>  April 2022.</a:t>
            </a:r>
          </a:p>
          <a:p>
            <a:endParaRPr lang="en-IE" sz="120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Census 2016</a:t>
            </a:r>
          </a:p>
          <a:p>
            <a:r>
              <a:rPr lang="en-IE" sz="1200" kern="1200" dirty="0">
                <a:solidFill>
                  <a:schemeClr val="tx1"/>
                </a:solidFill>
                <a:effectLst/>
                <a:latin typeface="+mn-lt"/>
                <a:ea typeface="+mn-ea"/>
                <a:cs typeface="+mn-cs"/>
              </a:rPr>
              <a:t>A census takes place in Ireland every five years. It counts all the people and households in the country. Each</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census gives a clear picture of the social and living conditions of the people. The census, therefore, provides</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vital information for planning Ireland’s future.</a:t>
            </a:r>
          </a:p>
          <a:p>
            <a:r>
              <a:rPr lang="en-IE" sz="1200" kern="1200" dirty="0">
                <a:solidFill>
                  <a:schemeClr val="tx1"/>
                </a:solidFill>
                <a:effectLst/>
                <a:latin typeface="+mn-lt"/>
                <a:ea typeface="+mn-ea"/>
                <a:cs typeface="+mn-cs"/>
              </a:rPr>
              <a:t>Census 2022 will take place on Sunday, 3rd April 2022. This census is compulsory. Under Section 26 of The</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Statistics Act, 1993 any person who fails or refuses to provide this information or who knowingly provides</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false information may be fined up to €25,000.</a:t>
            </a:r>
          </a:p>
          <a:p>
            <a:r>
              <a:rPr lang="en-IE" sz="1200" kern="1200" dirty="0">
                <a:solidFill>
                  <a:schemeClr val="tx1"/>
                </a:solidFill>
                <a:effectLst/>
                <a:latin typeface="+mn-lt"/>
                <a:ea typeface="+mn-ea"/>
                <a:cs typeface="+mn-cs"/>
              </a:rPr>
              <a:t>The confidentiality of each household’s census return is legally guaranteed by The Statistics Act, 1993 and</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information may only be used for statistical purposes. </a:t>
            </a:r>
          </a:p>
          <a:p>
            <a:endParaRPr lang="en-IE" sz="120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Population of Ireland </a:t>
            </a:r>
          </a:p>
          <a:p>
            <a:r>
              <a:rPr lang="en-IE" sz="1200" kern="1200" dirty="0">
                <a:solidFill>
                  <a:schemeClr val="tx1"/>
                </a:solidFill>
                <a:effectLst/>
                <a:latin typeface="+mn-lt"/>
                <a:ea typeface="+mn-ea"/>
                <a:cs typeface="+mn-cs"/>
              </a:rPr>
              <a:t>1841	6,528,799</a:t>
            </a:r>
          </a:p>
          <a:p>
            <a:r>
              <a:rPr lang="en-IE" sz="1200" kern="1200" dirty="0">
                <a:solidFill>
                  <a:schemeClr val="tx1"/>
                </a:solidFill>
                <a:effectLst/>
                <a:latin typeface="+mn-lt"/>
                <a:ea typeface="+mn-ea"/>
                <a:cs typeface="+mn-cs"/>
              </a:rPr>
              <a:t>1951	2,960,593</a:t>
            </a:r>
          </a:p>
          <a:p>
            <a:r>
              <a:rPr lang="en-IE" sz="1200" kern="1200" dirty="0">
                <a:solidFill>
                  <a:schemeClr val="tx1"/>
                </a:solidFill>
                <a:effectLst/>
                <a:latin typeface="+mn-lt"/>
                <a:ea typeface="+mn-ea"/>
                <a:cs typeface="+mn-cs"/>
              </a:rPr>
              <a:t>2011	4,588,252</a:t>
            </a:r>
          </a:p>
          <a:p>
            <a:pPr lvl="0"/>
            <a:r>
              <a:rPr lang="en-IE" sz="1200" b="0" kern="1200" dirty="0">
                <a:solidFill>
                  <a:schemeClr val="tx1"/>
                </a:solidFill>
                <a:effectLst/>
                <a:latin typeface="+mn-lt"/>
                <a:ea typeface="+mn-ea"/>
                <a:cs typeface="+mn-cs"/>
              </a:rPr>
              <a:t>2016                4,761,865</a:t>
            </a:r>
          </a:p>
        </p:txBody>
      </p:sp>
      <p:sp>
        <p:nvSpPr>
          <p:cNvPr id="4" name="Slide Number Placeholder 3"/>
          <p:cNvSpPr>
            <a:spLocks noGrp="1"/>
          </p:cNvSpPr>
          <p:nvPr>
            <p:ph type="sldNum" sz="quarter" idx="10"/>
          </p:nvPr>
        </p:nvSpPr>
        <p:spPr/>
        <p:txBody>
          <a:bodyPr/>
          <a:lstStyle/>
          <a:p>
            <a:fld id="{1C496AC2-6DAF-4BF5-8619-F936636D44CC}" type="slidenum">
              <a:rPr lang="en-GB" smtClean="0"/>
              <a:t>1</a:t>
            </a:fld>
            <a:endParaRPr lang="en-GB"/>
          </a:p>
        </p:txBody>
      </p:sp>
    </p:spTree>
    <p:extLst>
      <p:ext uri="{BB962C8B-B14F-4D97-AF65-F5344CB8AC3E}">
        <p14:creationId xmlns:p14="http://schemas.microsoft.com/office/powerpoint/2010/main" val="3532531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IE" sz="1200" b="1" kern="1200" dirty="0">
                <a:solidFill>
                  <a:schemeClr val="tx1"/>
                </a:solidFill>
                <a:effectLst/>
                <a:latin typeface="+mn-lt"/>
                <a:ea typeface="+mn-ea"/>
                <a:cs typeface="+mn-cs"/>
              </a:rPr>
              <a:t>What is the census?</a:t>
            </a:r>
          </a:p>
          <a:p>
            <a:r>
              <a:rPr lang="en-IE" sz="1200" kern="1200" dirty="0">
                <a:solidFill>
                  <a:schemeClr val="tx1"/>
                </a:solidFill>
                <a:effectLst/>
                <a:latin typeface="+mn-lt"/>
                <a:ea typeface="+mn-ea"/>
                <a:cs typeface="+mn-cs"/>
              </a:rPr>
              <a:t>The Census of Population (www.census.ie) provides a statistical picture of Ireland and its people. Almost every country in the world conducts a census on a regular basis.</a:t>
            </a:r>
          </a:p>
          <a:p>
            <a:r>
              <a:rPr lang="en-IE" sz="1200" kern="1200" dirty="0">
                <a:solidFill>
                  <a:schemeClr val="tx1"/>
                </a:solidFill>
                <a:effectLst/>
                <a:latin typeface="+mn-lt"/>
                <a:ea typeface="+mn-ea"/>
                <a:cs typeface="+mn-cs"/>
              </a:rPr>
              <a:t>The Census of Population collects information, in five-year intervals, on every person living in Ireland. For more details, refer to the section "Who will be included in the census?"</a:t>
            </a:r>
          </a:p>
          <a:p>
            <a:pPr lvl="0"/>
            <a:endParaRPr lang="en-IE" sz="1200" kern="1200" dirty="0">
              <a:solidFill>
                <a:schemeClr val="tx1"/>
              </a:solidFill>
              <a:effectLst/>
              <a:latin typeface="+mn-lt"/>
              <a:ea typeface="+mn-ea"/>
              <a:cs typeface="+mn-cs"/>
            </a:endParaRPr>
          </a:p>
          <a:p>
            <a:pPr lvl="0"/>
            <a:r>
              <a:rPr lang="en-IE" sz="1200" b="1" kern="1200" dirty="0">
                <a:solidFill>
                  <a:schemeClr val="tx1"/>
                </a:solidFill>
                <a:effectLst/>
                <a:latin typeface="+mn-lt"/>
                <a:ea typeface="+mn-ea"/>
                <a:cs typeface="+mn-cs"/>
              </a:rPr>
              <a:t>When will the next census be held?</a:t>
            </a:r>
          </a:p>
          <a:p>
            <a:r>
              <a:rPr lang="en-IE" sz="1200" kern="1200" dirty="0">
                <a:solidFill>
                  <a:schemeClr val="tx1"/>
                </a:solidFill>
                <a:effectLst/>
                <a:latin typeface="+mn-lt"/>
                <a:ea typeface="+mn-ea"/>
                <a:cs typeface="+mn-cs"/>
              </a:rPr>
              <a:t>The next census will take place on Sunday 3 April 2022.</a:t>
            </a:r>
          </a:p>
          <a:p>
            <a:r>
              <a:rPr lang="en-IE" sz="1200" kern="1200" dirty="0">
                <a:solidFill>
                  <a:schemeClr val="tx1"/>
                </a:solidFill>
                <a:effectLst/>
                <a:latin typeface="+mn-lt"/>
                <a:ea typeface="+mn-ea"/>
                <a:cs typeface="+mn-cs"/>
              </a:rPr>
              <a:t> </a:t>
            </a:r>
          </a:p>
          <a:p>
            <a:pPr lvl="0"/>
            <a:r>
              <a:rPr lang="en-IE" sz="1200" b="1" kern="1200" dirty="0">
                <a:solidFill>
                  <a:schemeClr val="tx1"/>
                </a:solidFill>
                <a:effectLst/>
                <a:latin typeface="+mn-lt"/>
                <a:ea typeface="+mn-ea"/>
                <a:cs typeface="+mn-cs"/>
              </a:rPr>
              <a:t>Why conduct the census?</a:t>
            </a:r>
          </a:p>
          <a:p>
            <a:r>
              <a:rPr lang="en-IE" sz="1200" kern="1200" dirty="0">
                <a:solidFill>
                  <a:schemeClr val="tx1"/>
                </a:solidFill>
                <a:effectLst/>
                <a:latin typeface="+mn-lt"/>
                <a:ea typeface="+mn-ea"/>
                <a:cs typeface="+mn-cs"/>
              </a:rPr>
              <a:t>The census collects important information that is used for making decisions.</a:t>
            </a:r>
          </a:p>
          <a:p>
            <a:r>
              <a:rPr lang="en-IE" sz="1200" kern="1200" dirty="0">
                <a:solidFill>
                  <a:schemeClr val="tx1"/>
                </a:solidFill>
                <a:effectLst/>
                <a:latin typeface="+mn-lt"/>
                <a:ea typeface="+mn-ea"/>
                <a:cs typeface="+mn-cs"/>
              </a:rPr>
              <a:t>It is the primary source of sociodemographic data for the Irish population. By law - Statistics Act, 1993, Statistics (Census of Population) Order 2020, everyone in Ireland on Census Night must participate.</a:t>
            </a:r>
          </a:p>
          <a:p>
            <a:endParaRPr lang="en-IE" sz="1200" b="1"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Privacy and confidentiality</a:t>
            </a:r>
          </a:p>
          <a:p>
            <a:r>
              <a:rPr lang="en-IE" sz="1200" kern="1200" dirty="0">
                <a:solidFill>
                  <a:schemeClr val="tx1"/>
                </a:solidFill>
                <a:effectLst/>
                <a:latin typeface="+mn-lt"/>
                <a:ea typeface="+mn-ea"/>
                <a:cs typeface="+mn-cs"/>
              </a:rPr>
              <a:t>In Ireland, great care is taken to ensure that information collected in the census is clearly in the public interest and cannot be obtained effectively from other sources.</a:t>
            </a:r>
          </a:p>
          <a:p>
            <a:endParaRPr lang="en-IE" sz="120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References:</a:t>
            </a:r>
          </a:p>
          <a:p>
            <a:r>
              <a:rPr lang="en-IE" sz="1200" kern="1200" dirty="0">
                <a:solidFill>
                  <a:schemeClr val="tx1"/>
                </a:solidFill>
                <a:effectLst/>
                <a:highlight>
                  <a:srgbClr val="FFFF00"/>
                </a:highlight>
                <a:latin typeface="+mn-lt"/>
                <a:ea typeface="+mn-ea"/>
                <a:cs typeface="+mn-cs"/>
              </a:rPr>
              <a:t>https://www.cso.ie/en/aboutus/whoweare/</a:t>
            </a:r>
          </a:p>
          <a:p>
            <a:endParaRPr lang="en-IE" sz="120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Other CSO Resources:</a:t>
            </a:r>
          </a:p>
          <a:p>
            <a:r>
              <a:rPr lang="en-IE" sz="1200" kern="1200" dirty="0">
                <a:solidFill>
                  <a:schemeClr val="tx1"/>
                </a:solidFill>
                <a:effectLst/>
                <a:highlight>
                  <a:srgbClr val="FFFF00"/>
                </a:highlight>
                <a:latin typeface="+mn-lt"/>
                <a:ea typeface="+mn-ea"/>
                <a:cs typeface="+mn-cs"/>
              </a:rPr>
              <a:t>https://www.cso.ie/en/media/csoie/studentscorner/teachersguidetothecso/teachersguidetothecso2020x2f21/Teachers'_Guide_to_the_CSO_2020-2021.pdf</a:t>
            </a:r>
          </a:p>
          <a:p>
            <a:endParaRPr lang="en-IE" dirty="0"/>
          </a:p>
        </p:txBody>
      </p:sp>
      <p:sp>
        <p:nvSpPr>
          <p:cNvPr id="4" name="Slide Number Placeholder 3"/>
          <p:cNvSpPr>
            <a:spLocks noGrp="1"/>
          </p:cNvSpPr>
          <p:nvPr>
            <p:ph type="sldNum" sz="quarter" idx="10"/>
          </p:nvPr>
        </p:nvSpPr>
        <p:spPr/>
        <p:txBody>
          <a:bodyPr/>
          <a:lstStyle/>
          <a:p>
            <a:fld id="{1C496AC2-6DAF-4BF5-8619-F936636D44CC}" type="slidenum">
              <a:rPr lang="en-GB" smtClean="0"/>
              <a:t>2</a:t>
            </a:fld>
            <a:endParaRPr lang="en-GB"/>
          </a:p>
        </p:txBody>
      </p:sp>
    </p:spTree>
    <p:extLst>
      <p:ext uri="{BB962C8B-B14F-4D97-AF65-F5344CB8AC3E}">
        <p14:creationId xmlns:p14="http://schemas.microsoft.com/office/powerpoint/2010/main" val="3010161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Note: Importance of the </a:t>
            </a:r>
            <a:r>
              <a:rPr lang="en-IE" b="1" dirty="0"/>
              <a:t>student voice</a:t>
            </a:r>
            <a:r>
              <a:rPr lang="en-IE" dirty="0"/>
              <a:t>.</a:t>
            </a:r>
          </a:p>
          <a:p>
            <a:endParaRPr lang="en-IE" dirty="0"/>
          </a:p>
          <a:p>
            <a:r>
              <a:rPr lang="en-IE" dirty="0"/>
              <a:t>Strand 3:</a:t>
            </a:r>
            <a:r>
              <a:rPr lang="en-IE" baseline="0" dirty="0"/>
              <a:t> Junior Cycle Geography Specification</a:t>
            </a:r>
          </a:p>
          <a:p>
            <a:r>
              <a:rPr lang="en-IE" dirty="0"/>
              <a:t>https://curriculumonline.ie/getmedia/2a7a8d03-00e6-4980-bf20-f58def95688f/JC_Geography-en.pdf</a:t>
            </a:r>
          </a:p>
          <a:p>
            <a:endParaRPr lang="en-IE" dirty="0"/>
          </a:p>
          <a:p>
            <a:r>
              <a:rPr lang="en-IE" dirty="0"/>
              <a:t>https://www.shutterstock.com/image-vector/online-educational-courses-trainings-lectures-podcasts-1776622430</a:t>
            </a:r>
          </a:p>
          <a:p>
            <a:endParaRPr lang="en-IE" dirty="0"/>
          </a:p>
          <a:p>
            <a:endParaRPr lang="en-IE" dirty="0"/>
          </a:p>
        </p:txBody>
      </p:sp>
      <p:sp>
        <p:nvSpPr>
          <p:cNvPr id="4" name="Slide Number Placeholder 3"/>
          <p:cNvSpPr>
            <a:spLocks noGrp="1"/>
          </p:cNvSpPr>
          <p:nvPr>
            <p:ph type="sldNum" sz="quarter" idx="10"/>
          </p:nvPr>
        </p:nvSpPr>
        <p:spPr/>
        <p:txBody>
          <a:bodyPr/>
          <a:lstStyle/>
          <a:p>
            <a:fld id="{1C496AC2-6DAF-4BF5-8619-F936636D44CC}" type="slidenum">
              <a:rPr lang="en-GB" smtClean="0"/>
              <a:t>3</a:t>
            </a:fld>
            <a:endParaRPr lang="en-GB"/>
          </a:p>
        </p:txBody>
      </p:sp>
    </p:spTree>
    <p:extLst>
      <p:ext uri="{BB962C8B-B14F-4D97-AF65-F5344CB8AC3E}">
        <p14:creationId xmlns:p14="http://schemas.microsoft.com/office/powerpoint/2010/main" val="4094264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TIP: You can create a non-editable version of the slides you want to share with students by clicking File &gt; Save as, then choosing .pdf from the dropdown menu and upload to your school’s VLE.</a:t>
            </a:r>
          </a:p>
          <a:p>
            <a:endParaRPr lang="en-GB" dirty="0"/>
          </a:p>
          <a:p>
            <a:r>
              <a:rPr lang="en-GB" dirty="0"/>
              <a:t>Https://www.shutterstock.com/image-vector/pupils-study-classroom-interior-school-lesson-1125377942</a:t>
            </a:r>
          </a:p>
          <a:p>
            <a:endParaRPr lang="en-GB" dirty="0"/>
          </a:p>
          <a:p>
            <a:r>
              <a:rPr lang="en-IE" dirty="0"/>
              <a:t>The </a:t>
            </a:r>
            <a:r>
              <a:rPr lang="en-IE" b="1" dirty="0"/>
              <a:t>key messages </a:t>
            </a:r>
            <a:r>
              <a:rPr lang="en-IE" dirty="0"/>
              <a:t>of this</a:t>
            </a:r>
            <a:r>
              <a:rPr lang="en-IE" baseline="0" dirty="0"/>
              <a:t> series of lessons</a:t>
            </a:r>
            <a:r>
              <a:rPr lang="en-IE" dirty="0"/>
              <a:t> include:</a:t>
            </a:r>
          </a:p>
          <a:p>
            <a:endParaRPr lang="en-IE" dirty="0"/>
          </a:p>
          <a:p>
            <a:r>
              <a:rPr lang="en-IE" dirty="0"/>
              <a:t>1.) A wide range of participatory and enquiry-focused teaching and learning activities are appropriate for geography</a:t>
            </a:r>
            <a:r>
              <a:rPr lang="en-IE" baseline="0" dirty="0"/>
              <a:t> and teaching about the  census</a:t>
            </a:r>
            <a:r>
              <a:rPr lang="en-IE" dirty="0"/>
              <a:t>.</a:t>
            </a:r>
          </a:p>
          <a:p>
            <a:endParaRPr lang="en-IE" dirty="0"/>
          </a:p>
          <a:p>
            <a:r>
              <a:rPr lang="en-IE" dirty="0"/>
              <a:t>2.) The decisions as to the most appropriate sequence and structure for learning will need to be made by the teacher in light of their own knowledge of the learners in their class.</a:t>
            </a:r>
          </a:p>
          <a:p>
            <a:r>
              <a:rPr lang="en-IE" dirty="0"/>
              <a:t> </a:t>
            </a:r>
          </a:p>
          <a:p>
            <a:r>
              <a:rPr lang="en-IE" dirty="0"/>
              <a:t>3.) Developing in learners the skills of analysing and interpreting data is an important objective of JC geography and these series of four lessons.</a:t>
            </a:r>
            <a:endParaRPr lang="en-GB" dirty="0"/>
          </a:p>
        </p:txBody>
      </p:sp>
      <p:sp>
        <p:nvSpPr>
          <p:cNvPr id="4" name="Slide Number Placeholder 3"/>
          <p:cNvSpPr>
            <a:spLocks noGrp="1"/>
          </p:cNvSpPr>
          <p:nvPr>
            <p:ph type="sldNum" sz="quarter" idx="5"/>
          </p:nvPr>
        </p:nvSpPr>
        <p:spPr/>
        <p:txBody>
          <a:bodyPr/>
          <a:lstStyle/>
          <a:p>
            <a:fld id="{1C496AC2-6DAF-4BF5-8619-F936636D44CC}" type="slidenum">
              <a:rPr lang="en-GB" smtClean="0"/>
              <a:t>4</a:t>
            </a:fld>
            <a:endParaRPr lang="en-GB"/>
          </a:p>
        </p:txBody>
      </p:sp>
    </p:spTree>
    <p:extLst>
      <p:ext uri="{BB962C8B-B14F-4D97-AF65-F5344CB8AC3E}">
        <p14:creationId xmlns:p14="http://schemas.microsoft.com/office/powerpoint/2010/main" val="105426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rgbClr val="000000"/>
              </a:buClr>
              <a:buFont typeface="Calibri"/>
              <a:buNone/>
            </a:pPr>
            <a:r>
              <a:rPr lang="en-IE" b="1" dirty="0"/>
              <a:t>Teacher Notes:</a:t>
            </a:r>
            <a:endParaRPr lang="en-IE" dirty="0"/>
          </a:p>
          <a:p>
            <a:pPr marL="0" lvl="0" indent="0" algn="l" rtl="0">
              <a:spcBef>
                <a:spcPts val="360"/>
              </a:spcBef>
              <a:spcAft>
                <a:spcPts val="0"/>
              </a:spcAft>
              <a:buClr>
                <a:srgbClr val="000000"/>
              </a:buClr>
              <a:buSzPts val="1100"/>
              <a:buFont typeface="Arial"/>
              <a:buNone/>
            </a:pPr>
            <a:r>
              <a:rPr lang="en-IE" dirty="0"/>
              <a:t>A learning intention for a lesson or series of lessons is a statement, created by the teacher, that describes clearly what the teacher wants the students to know, understand, and be able to do as a result of learning and teaching activities.  Clear learning intentions help students focus not just on the task or activity taking place but on what they are learning.</a:t>
            </a:r>
          </a:p>
          <a:p>
            <a:pPr marL="0" lvl="0" indent="0" algn="l" rtl="0">
              <a:spcBef>
                <a:spcPts val="360"/>
              </a:spcBef>
              <a:spcAft>
                <a:spcPts val="0"/>
              </a:spcAft>
              <a:buClr>
                <a:srgbClr val="000000"/>
              </a:buClr>
              <a:buSzPts val="1100"/>
              <a:buFont typeface="Arial"/>
              <a:buNone/>
            </a:pPr>
            <a:endParaRPr lang="en-IE" dirty="0"/>
          </a:p>
          <a:p>
            <a:pPr marL="0" lvl="0" indent="0" algn="l" rtl="0">
              <a:spcBef>
                <a:spcPts val="360"/>
              </a:spcBef>
              <a:spcAft>
                <a:spcPts val="0"/>
              </a:spcAft>
              <a:buClr>
                <a:srgbClr val="000000"/>
              </a:buClr>
              <a:buSzPts val="1100"/>
              <a:buFont typeface="Arial"/>
              <a:buNone/>
            </a:pPr>
            <a:r>
              <a:rPr lang="en-IE" dirty="0"/>
              <a:t>Success criteria are linked to learning intentions. They are developed by the teacher and/or the student(s) and describe what success looks like. They help the teacher and student to make judgements about the quality of student learning.  Rubrics</a:t>
            </a:r>
            <a:r>
              <a:rPr lang="en-IE" baseline="0" dirty="0"/>
              <a:t> are included in some of these activities or they can be co created with student and teacher.</a:t>
            </a:r>
            <a:endParaRPr lang="en-IE" dirty="0"/>
          </a:p>
          <a:p>
            <a:endParaRPr lang="en-IE" dirty="0"/>
          </a:p>
          <a:p>
            <a:endParaRPr lang="en-IE" dirty="0"/>
          </a:p>
          <a:p>
            <a:r>
              <a:rPr lang="en-IE" dirty="0"/>
              <a:t>https://www.shutterstock.com/image-vector/people-reading-books-sitting-on-laptop-1198495855</a:t>
            </a:r>
          </a:p>
          <a:p>
            <a:endParaRPr lang="en-IE" dirty="0"/>
          </a:p>
          <a:p>
            <a:r>
              <a:rPr lang="en-IE" dirty="0"/>
              <a:t>Students are made aware of the learning intentions for the</a:t>
            </a:r>
            <a:r>
              <a:rPr lang="en-IE" baseline="0" dirty="0"/>
              <a:t> lesson</a:t>
            </a:r>
            <a:r>
              <a:rPr lang="en-IE" dirty="0"/>
              <a:t> in line with Assessment for Learning (AFL) best practice in the classroom. The learning intentions for the day are:</a:t>
            </a:r>
          </a:p>
          <a:p>
            <a:endParaRPr lang="en-IE" dirty="0"/>
          </a:p>
          <a:p>
            <a:r>
              <a:rPr lang="en-IE" b="1" dirty="0"/>
              <a:t>Teacher</a:t>
            </a:r>
            <a:r>
              <a:rPr lang="en-IE" b="1" baseline="0" dirty="0"/>
              <a:t> </a:t>
            </a:r>
            <a:r>
              <a:rPr lang="en-IE" b="1" dirty="0"/>
              <a:t>Note:</a:t>
            </a:r>
          </a:p>
          <a:p>
            <a:endParaRPr lang="en-IE" dirty="0"/>
          </a:p>
          <a:p>
            <a:r>
              <a:rPr lang="en-IE" dirty="0"/>
              <a:t>Emphasis needs to be placed on the fact that leaning outcomes are what are in the Specification (JC Geography). This is what we what we want students to learn and to know. However, the journey teachers take to ensure students realise these outcomes, need to be broken down into smaller achievable leaning intentions which may span a few lessons in places.</a:t>
            </a:r>
          </a:p>
          <a:p>
            <a:endParaRPr lang="en-IE" dirty="0"/>
          </a:p>
        </p:txBody>
      </p:sp>
      <p:sp>
        <p:nvSpPr>
          <p:cNvPr id="4" name="Slide Number Placeholder 3"/>
          <p:cNvSpPr>
            <a:spLocks noGrp="1"/>
          </p:cNvSpPr>
          <p:nvPr>
            <p:ph type="sldNum" sz="quarter" idx="10"/>
          </p:nvPr>
        </p:nvSpPr>
        <p:spPr/>
        <p:txBody>
          <a:bodyPr/>
          <a:lstStyle/>
          <a:p>
            <a:fld id="{1C496AC2-6DAF-4BF5-8619-F936636D44CC}" type="slidenum">
              <a:rPr lang="en-GB" smtClean="0"/>
              <a:t>5</a:t>
            </a:fld>
            <a:endParaRPr lang="en-GB"/>
          </a:p>
        </p:txBody>
      </p:sp>
    </p:spTree>
    <p:extLst>
      <p:ext uri="{BB962C8B-B14F-4D97-AF65-F5344CB8AC3E}">
        <p14:creationId xmlns:p14="http://schemas.microsoft.com/office/powerpoint/2010/main" val="1896210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6257-9A98-4E88-99CE-72188243BE4C}"/>
              </a:ext>
            </a:extLst>
          </p:cNvPr>
          <p:cNvSpPr>
            <a:spLocks noGrp="1"/>
          </p:cNvSpPr>
          <p:nvPr>
            <p:ph type="ctrTitle"/>
          </p:nvPr>
        </p:nvSpPr>
        <p:spPr>
          <a:xfrm>
            <a:off x="2032199" y="1496484"/>
            <a:ext cx="12193191" cy="3183467"/>
          </a:xfrm>
        </p:spPr>
        <p:txBody>
          <a:bodyPr anchor="b"/>
          <a:lstStyle>
            <a:lvl1pPr algn="ctr">
              <a:defRPr sz="8000"/>
            </a:lvl1pPr>
          </a:lstStyle>
          <a:p>
            <a:r>
              <a:rPr lang="en-US"/>
              <a:t>Click to edit Master title style</a:t>
            </a:r>
            <a:endParaRPr lang="en-IE"/>
          </a:p>
        </p:txBody>
      </p:sp>
      <p:sp>
        <p:nvSpPr>
          <p:cNvPr id="3" name="Subtitle 2">
            <a:extLst>
              <a:ext uri="{FF2B5EF4-FFF2-40B4-BE49-F238E27FC236}">
                <a16:creationId xmlns:a16="http://schemas.microsoft.com/office/drawing/2014/main" id="{BEDEF89C-48E9-4136-BA71-107050B9953F}"/>
              </a:ext>
            </a:extLst>
          </p:cNvPr>
          <p:cNvSpPr>
            <a:spLocks noGrp="1"/>
          </p:cNvSpPr>
          <p:nvPr>
            <p:ph type="subTitle" idx="1"/>
          </p:nvPr>
        </p:nvSpPr>
        <p:spPr>
          <a:xfrm>
            <a:off x="2032199" y="4802717"/>
            <a:ext cx="12193191"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287BA459-495B-4FBC-9AFA-97F1FB4FA801}"/>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0804DA99-4003-4ACD-B8C3-8A018175AC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BDBD63-1BA4-48D9-8A61-732359E4EFCA}"/>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652890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81059-7B91-4935-A76E-5736F6529575}"/>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1102B7DF-1C77-49C3-A56A-3658C57B62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4E55241-AE94-46FF-B7E7-B56C142CE2AD}"/>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E2079D4A-1A0C-4E48-97B9-7B95121BC9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D697063-AA77-40BC-9998-0E55C583C7C4}"/>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110217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98225B-E0D2-4AC5-ADB4-5C6212659114}"/>
              </a:ext>
            </a:extLst>
          </p:cNvPr>
          <p:cNvSpPr>
            <a:spLocks noGrp="1"/>
          </p:cNvSpPr>
          <p:nvPr>
            <p:ph type="title" orient="vert"/>
          </p:nvPr>
        </p:nvSpPr>
        <p:spPr>
          <a:xfrm>
            <a:off x="11634337" y="486834"/>
            <a:ext cx="3505542" cy="7749117"/>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0C07A2D-C294-4205-8530-188C1D8909E6}"/>
              </a:ext>
            </a:extLst>
          </p:cNvPr>
          <p:cNvSpPr>
            <a:spLocks noGrp="1"/>
          </p:cNvSpPr>
          <p:nvPr>
            <p:ph type="body" orient="vert" idx="1"/>
          </p:nvPr>
        </p:nvSpPr>
        <p:spPr>
          <a:xfrm>
            <a:off x="1117709" y="486834"/>
            <a:ext cx="10313407"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A8DBFB7-3765-426F-B1EB-0DC1715811AA}"/>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976322C4-2F57-4736-B779-EFCA637FE56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016C65D-2CD6-47C4-B43D-5109B3397666}"/>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4193750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6C29EF9F-3506-5141-B54E-9ABD1187110B}"/>
              </a:ext>
            </a:extLst>
          </p:cNvPr>
          <p:cNvSpPr>
            <a:spLocks noGrp="1"/>
          </p:cNvSpPr>
          <p:nvPr>
            <p:ph type="body" sz="quarter" idx="10"/>
          </p:nvPr>
        </p:nvSpPr>
        <p:spPr>
          <a:xfrm>
            <a:off x="438082" y="4227443"/>
            <a:ext cx="13304422" cy="3379857"/>
          </a:xfrm>
        </p:spPr>
        <p:txBody>
          <a:bodyPr/>
          <a:lstStyle>
            <a:lvl1pPr>
              <a:defRPr sz="6200">
                <a:solidFill>
                  <a:schemeClr val="bg1"/>
                </a:solidFill>
              </a:defRPr>
            </a:lvl1pPr>
            <a:lvl2pPr>
              <a:defRPr sz="4000">
                <a:solidFill>
                  <a:schemeClr val="bg1"/>
                </a:solidFill>
              </a:defRPr>
            </a:lvl2pPr>
          </a:lstStyle>
          <a:p>
            <a:pPr lvl="0"/>
            <a:r>
              <a:rPr lang="en-GB" dirty="0"/>
              <a:t>Click to edit Master text styles</a:t>
            </a:r>
          </a:p>
          <a:p>
            <a:pPr lvl="1"/>
            <a:r>
              <a:rPr lang="en-GB" dirty="0"/>
              <a:t>Second level</a:t>
            </a:r>
          </a:p>
        </p:txBody>
      </p:sp>
      <p:sp>
        <p:nvSpPr>
          <p:cNvPr id="2" name="Slide Number Placeholder 1"/>
          <p:cNvSpPr>
            <a:spLocks noGrp="1"/>
          </p:cNvSpPr>
          <p:nvPr>
            <p:ph type="sldNum" sz="quarter" idx="11"/>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313243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 White 1">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36418" y="1989955"/>
            <a:ext cx="5118993" cy="590838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2">
            <a:extLst>
              <a:ext uri="{FF2B5EF4-FFF2-40B4-BE49-F238E27FC236}">
                <a16:creationId xmlns:a16="http://schemas.microsoft.com/office/drawing/2014/main" id="{FCC0D533-3897-6744-95C7-C73F096BBA8F}"/>
              </a:ext>
            </a:extLst>
          </p:cNvPr>
          <p:cNvSpPr>
            <a:spLocks noGrp="1"/>
          </p:cNvSpPr>
          <p:nvPr>
            <p:ph idx="10"/>
          </p:nvPr>
        </p:nvSpPr>
        <p:spPr>
          <a:xfrm>
            <a:off x="5612267" y="1989955"/>
            <a:ext cx="5118993" cy="590838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Text Placeholder 11">
            <a:extLst>
              <a:ext uri="{FF2B5EF4-FFF2-40B4-BE49-F238E27FC236}">
                <a16:creationId xmlns:a16="http://schemas.microsoft.com/office/drawing/2014/main" id="{A57AF24F-EE69-9443-9614-451100A58A95}"/>
              </a:ext>
            </a:extLst>
          </p:cNvPr>
          <p:cNvSpPr>
            <a:spLocks noGrp="1"/>
          </p:cNvSpPr>
          <p:nvPr>
            <p:ph type="body" sz="quarter" idx="11"/>
          </p:nvPr>
        </p:nvSpPr>
        <p:spPr>
          <a:xfrm>
            <a:off x="12141200" y="2190750"/>
            <a:ext cx="3576320" cy="2225675"/>
          </a:xfrm>
          <a:ln w="12700">
            <a:solidFill>
              <a:srgbClr val="3C388E"/>
            </a:solidFill>
          </a:ln>
        </p:spPr>
        <p:txBody>
          <a:bodyPr lIns="288000" tIns="39600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13">
            <a:extLst>
              <a:ext uri="{FF2B5EF4-FFF2-40B4-BE49-F238E27FC236}">
                <a16:creationId xmlns:a16="http://schemas.microsoft.com/office/drawing/2014/main" id="{22783E3D-5CB5-C942-8D33-92FC2427713E}"/>
              </a:ext>
            </a:extLst>
          </p:cNvPr>
          <p:cNvSpPr>
            <a:spLocks noGrp="1"/>
          </p:cNvSpPr>
          <p:nvPr>
            <p:ph type="body" sz="quarter" idx="12"/>
          </p:nvPr>
        </p:nvSpPr>
        <p:spPr>
          <a:xfrm>
            <a:off x="13659360" y="1920750"/>
            <a:ext cx="540000" cy="540000"/>
          </a:xfrm>
          <a:prstGeom prst="ellipse">
            <a:avLst/>
          </a:prstGeom>
          <a:gradFill>
            <a:gsLst>
              <a:gs pos="0">
                <a:srgbClr val="3C388E"/>
              </a:gs>
              <a:gs pos="100000">
                <a:srgbClr val="902082"/>
              </a:gs>
            </a:gsLst>
            <a:lin ang="0" scaled="0"/>
          </a:gradFill>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566038805"/>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Content - White 2">
    <p:bg>
      <p:bgPr>
        <a:solidFill>
          <a:schemeClr val="bg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B6F7A8C-8E7B-784C-ABE7-C7ED7247705B}"/>
              </a:ext>
            </a:extLst>
          </p:cNvPr>
          <p:cNvSpPr>
            <a:spLocks noGrp="1"/>
          </p:cNvSpPr>
          <p:nvPr>
            <p:ph type="title"/>
          </p:nvPr>
        </p:nvSpPr>
        <p:spPr>
          <a:xfrm>
            <a:off x="436418" y="561109"/>
            <a:ext cx="14703461" cy="685800"/>
          </a:xfrm>
        </p:spPr>
        <p:txBody>
          <a:bodyPr/>
          <a:lstStyle/>
          <a:p>
            <a:r>
              <a:rPr lang="en-GB"/>
              <a:t>Click to edit Master title style</a:t>
            </a:r>
            <a:endParaRPr lang="en-US" dirty="0"/>
          </a:p>
        </p:txBody>
      </p:sp>
      <p:sp>
        <p:nvSpPr>
          <p:cNvPr id="8" name="Content Placeholder 2">
            <a:extLst>
              <a:ext uri="{FF2B5EF4-FFF2-40B4-BE49-F238E27FC236}">
                <a16:creationId xmlns:a16="http://schemas.microsoft.com/office/drawing/2014/main" id="{2AD33276-938B-314E-8E2C-91A3314DE176}"/>
              </a:ext>
            </a:extLst>
          </p:cNvPr>
          <p:cNvSpPr>
            <a:spLocks noGrp="1"/>
          </p:cNvSpPr>
          <p:nvPr>
            <p:ph idx="1"/>
          </p:nvPr>
        </p:nvSpPr>
        <p:spPr>
          <a:xfrm>
            <a:off x="436418" y="1989955"/>
            <a:ext cx="7692376" cy="590838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Content Placeholder 2">
            <a:extLst>
              <a:ext uri="{FF2B5EF4-FFF2-40B4-BE49-F238E27FC236}">
                <a16:creationId xmlns:a16="http://schemas.microsoft.com/office/drawing/2014/main" id="{42323578-1FBD-6D4B-8098-0658B79353F7}"/>
              </a:ext>
            </a:extLst>
          </p:cNvPr>
          <p:cNvSpPr>
            <a:spLocks noGrp="1"/>
          </p:cNvSpPr>
          <p:nvPr>
            <p:ph idx="13"/>
          </p:nvPr>
        </p:nvSpPr>
        <p:spPr>
          <a:xfrm>
            <a:off x="8169062" y="1989955"/>
            <a:ext cx="7692376" cy="590838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570817743"/>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and Content - White 3">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11" name="Text Placeholder 10">
            <a:extLst>
              <a:ext uri="{FF2B5EF4-FFF2-40B4-BE49-F238E27FC236}">
                <a16:creationId xmlns:a16="http://schemas.microsoft.com/office/drawing/2014/main" id="{E9A7F2FB-875E-9641-B573-FEBD7D2BB7BC}"/>
              </a:ext>
            </a:extLst>
          </p:cNvPr>
          <p:cNvSpPr>
            <a:spLocks noGrp="1"/>
          </p:cNvSpPr>
          <p:nvPr>
            <p:ph type="body" sz="quarter" idx="10"/>
          </p:nvPr>
        </p:nvSpPr>
        <p:spPr>
          <a:xfrm>
            <a:off x="535458" y="2759675"/>
            <a:ext cx="2800865" cy="4596714"/>
          </a:xfrm>
          <a:ln w="12700">
            <a:solidFill>
              <a:srgbClr val="3C388E"/>
            </a:solidFill>
          </a:ln>
        </p:spPr>
        <p:txBody>
          <a:bodyPr lIns="251999" tIns="18000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Text Placeholder 10">
            <a:extLst>
              <a:ext uri="{FF2B5EF4-FFF2-40B4-BE49-F238E27FC236}">
                <a16:creationId xmlns:a16="http://schemas.microsoft.com/office/drawing/2014/main" id="{44B7415E-3FA0-1C46-B84F-85FCA2BA2CEB}"/>
              </a:ext>
            </a:extLst>
          </p:cNvPr>
          <p:cNvSpPr>
            <a:spLocks noGrp="1"/>
          </p:cNvSpPr>
          <p:nvPr>
            <p:ph type="body" sz="quarter" idx="11"/>
          </p:nvPr>
        </p:nvSpPr>
        <p:spPr>
          <a:xfrm>
            <a:off x="3631585" y="2759675"/>
            <a:ext cx="2800865" cy="4596714"/>
          </a:xfrm>
          <a:ln w="12700">
            <a:solidFill>
              <a:srgbClr val="3C388E"/>
            </a:solidFill>
          </a:ln>
        </p:spPr>
        <p:txBody>
          <a:bodyPr lIns="251999" tIns="18000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3" name="Text Placeholder 10">
            <a:extLst>
              <a:ext uri="{FF2B5EF4-FFF2-40B4-BE49-F238E27FC236}">
                <a16:creationId xmlns:a16="http://schemas.microsoft.com/office/drawing/2014/main" id="{5FA0A4B2-D62A-B54D-BE1B-9EA3F582CDD8}"/>
              </a:ext>
            </a:extLst>
          </p:cNvPr>
          <p:cNvSpPr>
            <a:spLocks noGrp="1"/>
          </p:cNvSpPr>
          <p:nvPr>
            <p:ph type="body" sz="quarter" idx="12"/>
          </p:nvPr>
        </p:nvSpPr>
        <p:spPr>
          <a:xfrm>
            <a:off x="6727712" y="2759675"/>
            <a:ext cx="2800865" cy="4596714"/>
          </a:xfrm>
          <a:ln w="12700">
            <a:solidFill>
              <a:srgbClr val="3C388E"/>
            </a:solidFill>
          </a:ln>
        </p:spPr>
        <p:txBody>
          <a:bodyPr lIns="251999" tIns="18000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4" name="Text Placeholder 10">
            <a:extLst>
              <a:ext uri="{FF2B5EF4-FFF2-40B4-BE49-F238E27FC236}">
                <a16:creationId xmlns:a16="http://schemas.microsoft.com/office/drawing/2014/main" id="{5B6BAF15-46FA-144D-A21F-BA8F6DDEC739}"/>
              </a:ext>
            </a:extLst>
          </p:cNvPr>
          <p:cNvSpPr>
            <a:spLocks noGrp="1"/>
          </p:cNvSpPr>
          <p:nvPr>
            <p:ph type="body" sz="quarter" idx="13"/>
          </p:nvPr>
        </p:nvSpPr>
        <p:spPr>
          <a:xfrm>
            <a:off x="9823838" y="2759675"/>
            <a:ext cx="2800865" cy="4596714"/>
          </a:xfrm>
          <a:ln w="12700">
            <a:solidFill>
              <a:srgbClr val="3C388E"/>
            </a:solidFill>
          </a:ln>
        </p:spPr>
        <p:txBody>
          <a:bodyPr lIns="251999" tIns="18000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5" name="Text Placeholder 10">
            <a:extLst>
              <a:ext uri="{FF2B5EF4-FFF2-40B4-BE49-F238E27FC236}">
                <a16:creationId xmlns:a16="http://schemas.microsoft.com/office/drawing/2014/main" id="{2E1FB143-8BA6-154A-AC6A-B580CC467923}"/>
              </a:ext>
            </a:extLst>
          </p:cNvPr>
          <p:cNvSpPr>
            <a:spLocks noGrp="1"/>
          </p:cNvSpPr>
          <p:nvPr>
            <p:ph type="body" sz="quarter" idx="14"/>
          </p:nvPr>
        </p:nvSpPr>
        <p:spPr>
          <a:xfrm>
            <a:off x="12919964" y="2759675"/>
            <a:ext cx="2800865" cy="4596714"/>
          </a:xfrm>
          <a:ln w="12700">
            <a:solidFill>
              <a:srgbClr val="3C388E"/>
            </a:solidFill>
          </a:ln>
        </p:spPr>
        <p:txBody>
          <a:bodyPr lIns="251999" tIns="18000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6" name="Text Placeholder 13">
            <a:extLst>
              <a:ext uri="{FF2B5EF4-FFF2-40B4-BE49-F238E27FC236}">
                <a16:creationId xmlns:a16="http://schemas.microsoft.com/office/drawing/2014/main" id="{F415A573-FB3A-3844-873C-975DDC08B29D}"/>
              </a:ext>
            </a:extLst>
          </p:cNvPr>
          <p:cNvSpPr>
            <a:spLocks noGrp="1"/>
          </p:cNvSpPr>
          <p:nvPr>
            <p:ph type="body" sz="quarter" idx="15"/>
          </p:nvPr>
        </p:nvSpPr>
        <p:spPr>
          <a:xfrm>
            <a:off x="1665890" y="2489675"/>
            <a:ext cx="540000" cy="540000"/>
          </a:xfrm>
          <a:prstGeom prst="ellipse">
            <a:avLst/>
          </a:prstGeom>
          <a:gradFill>
            <a:gsLst>
              <a:gs pos="0">
                <a:srgbClr val="3C388E"/>
              </a:gs>
              <a:gs pos="100000">
                <a:srgbClr val="902082"/>
              </a:gs>
            </a:gsLst>
            <a:lin ang="0" scaled="0"/>
          </a:gradFill>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7" name="Text Placeholder 13">
            <a:extLst>
              <a:ext uri="{FF2B5EF4-FFF2-40B4-BE49-F238E27FC236}">
                <a16:creationId xmlns:a16="http://schemas.microsoft.com/office/drawing/2014/main" id="{B583337F-5907-7B41-8C13-F8984B675183}"/>
              </a:ext>
            </a:extLst>
          </p:cNvPr>
          <p:cNvSpPr>
            <a:spLocks noGrp="1"/>
          </p:cNvSpPr>
          <p:nvPr>
            <p:ph type="body" sz="quarter" idx="16"/>
          </p:nvPr>
        </p:nvSpPr>
        <p:spPr>
          <a:xfrm>
            <a:off x="4762017" y="2489675"/>
            <a:ext cx="540000" cy="540000"/>
          </a:xfrm>
          <a:prstGeom prst="ellipse">
            <a:avLst/>
          </a:prstGeom>
          <a:gradFill>
            <a:gsLst>
              <a:gs pos="0">
                <a:srgbClr val="3C388E"/>
              </a:gs>
              <a:gs pos="100000">
                <a:srgbClr val="902082"/>
              </a:gs>
            </a:gsLst>
            <a:lin ang="0" scaled="0"/>
          </a:gradFill>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8" name="Text Placeholder 13">
            <a:extLst>
              <a:ext uri="{FF2B5EF4-FFF2-40B4-BE49-F238E27FC236}">
                <a16:creationId xmlns:a16="http://schemas.microsoft.com/office/drawing/2014/main" id="{9F30E8A2-C8B3-424A-9294-A0B0D8CCAE6B}"/>
              </a:ext>
            </a:extLst>
          </p:cNvPr>
          <p:cNvSpPr>
            <a:spLocks noGrp="1"/>
          </p:cNvSpPr>
          <p:nvPr>
            <p:ph type="body" sz="quarter" idx="17"/>
          </p:nvPr>
        </p:nvSpPr>
        <p:spPr>
          <a:xfrm>
            <a:off x="7868572" y="2489675"/>
            <a:ext cx="540000" cy="540000"/>
          </a:xfrm>
          <a:prstGeom prst="ellipse">
            <a:avLst/>
          </a:prstGeom>
          <a:gradFill>
            <a:gsLst>
              <a:gs pos="0">
                <a:srgbClr val="3C388E"/>
              </a:gs>
              <a:gs pos="100000">
                <a:srgbClr val="902082"/>
              </a:gs>
            </a:gsLst>
            <a:lin ang="0" scaled="0"/>
          </a:gradFill>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9" name="Text Placeholder 13">
            <a:extLst>
              <a:ext uri="{FF2B5EF4-FFF2-40B4-BE49-F238E27FC236}">
                <a16:creationId xmlns:a16="http://schemas.microsoft.com/office/drawing/2014/main" id="{21D3F5AC-E47D-7848-A95C-1EEEF69AE6E6}"/>
              </a:ext>
            </a:extLst>
          </p:cNvPr>
          <p:cNvSpPr>
            <a:spLocks noGrp="1"/>
          </p:cNvSpPr>
          <p:nvPr>
            <p:ph type="body" sz="quarter" idx="18"/>
          </p:nvPr>
        </p:nvSpPr>
        <p:spPr>
          <a:xfrm>
            <a:off x="10954270" y="2489675"/>
            <a:ext cx="540000" cy="540000"/>
          </a:xfrm>
          <a:prstGeom prst="ellipse">
            <a:avLst/>
          </a:prstGeom>
          <a:gradFill>
            <a:gsLst>
              <a:gs pos="0">
                <a:srgbClr val="3C388E"/>
              </a:gs>
              <a:gs pos="100000">
                <a:srgbClr val="902082"/>
              </a:gs>
            </a:gsLst>
            <a:lin ang="0" scaled="0"/>
          </a:gradFill>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0" name="Text Placeholder 13">
            <a:extLst>
              <a:ext uri="{FF2B5EF4-FFF2-40B4-BE49-F238E27FC236}">
                <a16:creationId xmlns:a16="http://schemas.microsoft.com/office/drawing/2014/main" id="{C1E53B1D-C7BA-6744-93E1-D7880A33107C}"/>
              </a:ext>
            </a:extLst>
          </p:cNvPr>
          <p:cNvSpPr>
            <a:spLocks noGrp="1"/>
          </p:cNvSpPr>
          <p:nvPr>
            <p:ph type="body" sz="quarter" idx="19"/>
          </p:nvPr>
        </p:nvSpPr>
        <p:spPr>
          <a:xfrm>
            <a:off x="14039968" y="2489675"/>
            <a:ext cx="540000" cy="540000"/>
          </a:xfrm>
          <a:prstGeom prst="ellipse">
            <a:avLst/>
          </a:prstGeom>
          <a:gradFill>
            <a:gsLst>
              <a:gs pos="0">
                <a:srgbClr val="3C388E"/>
              </a:gs>
              <a:gs pos="100000">
                <a:srgbClr val="902082"/>
              </a:gs>
            </a:gsLst>
            <a:lin ang="0" scaled="0"/>
          </a:gradFill>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614774633"/>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person 5">
    <p:bg>
      <p:bgPr>
        <a:solidFill>
          <a:schemeClr val="tx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E41AAE7-5626-D34D-B8A6-0873F6881DFF}"/>
              </a:ext>
            </a:extLst>
          </p:cNvPr>
          <p:cNvSpPr>
            <a:spLocks noGrp="1"/>
          </p:cNvSpPr>
          <p:nvPr>
            <p:ph type="title"/>
          </p:nvPr>
        </p:nvSpPr>
        <p:spPr>
          <a:xfrm>
            <a:off x="436419" y="561109"/>
            <a:ext cx="4996194" cy="1361820"/>
          </a:xfrm>
        </p:spPr>
        <p:txBody>
          <a:bodyPr/>
          <a:lstStyle/>
          <a:p>
            <a:r>
              <a:rPr lang="en-GB" dirty="0"/>
              <a:t>Click to edit Master title style</a:t>
            </a:r>
            <a:endParaRPr lang="en-US" dirty="0"/>
          </a:p>
        </p:txBody>
      </p:sp>
      <p:sp>
        <p:nvSpPr>
          <p:cNvPr id="8" name="Rectangular Callout 15">
            <a:extLst>
              <a:ext uri="{FF2B5EF4-FFF2-40B4-BE49-F238E27FC236}">
                <a16:creationId xmlns:a16="http://schemas.microsoft.com/office/drawing/2014/main" id="{FD943534-A136-8144-A0D4-84380F4B5551}"/>
              </a:ext>
            </a:extLst>
          </p:cNvPr>
          <p:cNvSpPr/>
          <p:nvPr userDrawn="1"/>
        </p:nvSpPr>
        <p:spPr>
          <a:xfrm rot="5400000">
            <a:off x="11692217" y="-376514"/>
            <a:ext cx="2225489" cy="4578723"/>
          </a:xfrm>
          <a:custGeom>
            <a:avLst/>
            <a:gdLst>
              <a:gd name="connsiteX0" fmla="*/ 0 w 3590365"/>
              <a:gd name="connsiteY0" fmla="*/ 0 h 3604933"/>
              <a:gd name="connsiteX1" fmla="*/ 598394 w 3590365"/>
              <a:gd name="connsiteY1" fmla="*/ 0 h 3604933"/>
              <a:gd name="connsiteX2" fmla="*/ 598394 w 3590365"/>
              <a:gd name="connsiteY2" fmla="*/ 0 h 3604933"/>
              <a:gd name="connsiteX3" fmla="*/ 1495985 w 3590365"/>
              <a:gd name="connsiteY3" fmla="*/ 0 h 3604933"/>
              <a:gd name="connsiteX4" fmla="*/ 3590365 w 3590365"/>
              <a:gd name="connsiteY4" fmla="*/ 0 h 3604933"/>
              <a:gd name="connsiteX5" fmla="*/ 3590365 w 3590365"/>
              <a:gd name="connsiteY5" fmla="*/ 2102878 h 3604933"/>
              <a:gd name="connsiteX6" fmla="*/ 3590365 w 3590365"/>
              <a:gd name="connsiteY6" fmla="*/ 2102878 h 3604933"/>
              <a:gd name="connsiteX7" fmla="*/ 3590365 w 3590365"/>
              <a:gd name="connsiteY7" fmla="*/ 3004111 h 3604933"/>
              <a:gd name="connsiteX8" fmla="*/ 3590365 w 3590365"/>
              <a:gd name="connsiteY8" fmla="*/ 3604933 h 3604933"/>
              <a:gd name="connsiteX9" fmla="*/ 1495985 w 3590365"/>
              <a:gd name="connsiteY9" fmla="*/ 3604933 h 3604933"/>
              <a:gd name="connsiteX10" fmla="*/ 1377408 w 3590365"/>
              <a:gd name="connsiteY10" fmla="*/ 3896788 h 3604933"/>
              <a:gd name="connsiteX11" fmla="*/ 598394 w 3590365"/>
              <a:gd name="connsiteY11" fmla="*/ 3604933 h 3604933"/>
              <a:gd name="connsiteX12" fmla="*/ 0 w 3590365"/>
              <a:gd name="connsiteY12" fmla="*/ 3604933 h 3604933"/>
              <a:gd name="connsiteX13" fmla="*/ 0 w 3590365"/>
              <a:gd name="connsiteY13" fmla="*/ 3004111 h 3604933"/>
              <a:gd name="connsiteX14" fmla="*/ 0 w 3590365"/>
              <a:gd name="connsiteY14" fmla="*/ 2102878 h 3604933"/>
              <a:gd name="connsiteX15" fmla="*/ 0 w 3590365"/>
              <a:gd name="connsiteY15" fmla="*/ 2102878 h 3604933"/>
              <a:gd name="connsiteX16" fmla="*/ 0 w 3590365"/>
              <a:gd name="connsiteY16" fmla="*/ 0 h 3604933"/>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495985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11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590365" h="3896788">
                <a:moveTo>
                  <a:pt x="0" y="0"/>
                </a:moveTo>
                <a:lnTo>
                  <a:pt x="598394" y="0"/>
                </a:lnTo>
                <a:lnTo>
                  <a:pt x="598394" y="0"/>
                </a:lnTo>
                <a:lnTo>
                  <a:pt x="1495985" y="0"/>
                </a:lnTo>
                <a:lnTo>
                  <a:pt x="3590365" y="0"/>
                </a:lnTo>
                <a:lnTo>
                  <a:pt x="3590365" y="2102878"/>
                </a:lnTo>
                <a:lnTo>
                  <a:pt x="3590365" y="2102878"/>
                </a:lnTo>
                <a:lnTo>
                  <a:pt x="3590365" y="3004111"/>
                </a:lnTo>
                <a:lnTo>
                  <a:pt x="3590365" y="3604933"/>
                </a:lnTo>
                <a:lnTo>
                  <a:pt x="1661088" y="3604933"/>
                </a:lnTo>
                <a:lnTo>
                  <a:pt x="1371064" y="3896788"/>
                </a:lnTo>
                <a:cubicBezTo>
                  <a:pt x="1371741" y="3799503"/>
                  <a:pt x="1372417" y="3702218"/>
                  <a:pt x="1373094" y="3604933"/>
                </a:cubicBezTo>
                <a:lnTo>
                  <a:pt x="0" y="3604933"/>
                </a:lnTo>
                <a:lnTo>
                  <a:pt x="0" y="3004111"/>
                </a:lnTo>
                <a:lnTo>
                  <a:pt x="0" y="2102878"/>
                </a:lnTo>
                <a:lnTo>
                  <a:pt x="0" y="2102878"/>
                </a:lnTo>
                <a:lnTo>
                  <a:pt x="0" y="0"/>
                </a:ln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21">
            <a:extLst>
              <a:ext uri="{FF2B5EF4-FFF2-40B4-BE49-F238E27FC236}">
                <a16:creationId xmlns:a16="http://schemas.microsoft.com/office/drawing/2014/main" id="{90C532C2-71B4-BF4A-BCCC-730B99B6CEDB}"/>
              </a:ext>
            </a:extLst>
          </p:cNvPr>
          <p:cNvSpPr>
            <a:spLocks noGrp="1"/>
          </p:cNvSpPr>
          <p:nvPr>
            <p:ph type="body" sz="quarter" idx="11"/>
          </p:nvPr>
        </p:nvSpPr>
        <p:spPr>
          <a:xfrm>
            <a:off x="10878765" y="800102"/>
            <a:ext cx="4215558" cy="2225489"/>
          </a:xfrm>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2">
            <a:extLst>
              <a:ext uri="{FF2B5EF4-FFF2-40B4-BE49-F238E27FC236}">
                <a16:creationId xmlns:a16="http://schemas.microsoft.com/office/drawing/2014/main" id="{66C61826-FD3A-AD4F-83A1-6A37574EE826}"/>
              </a:ext>
            </a:extLst>
          </p:cNvPr>
          <p:cNvSpPr>
            <a:spLocks noGrp="1"/>
          </p:cNvSpPr>
          <p:nvPr>
            <p:ph idx="1"/>
          </p:nvPr>
        </p:nvSpPr>
        <p:spPr>
          <a:xfrm>
            <a:off x="436418" y="2077467"/>
            <a:ext cx="4946237" cy="147255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Rectangular Callout 15">
            <a:extLst>
              <a:ext uri="{FF2B5EF4-FFF2-40B4-BE49-F238E27FC236}">
                <a16:creationId xmlns:a16="http://schemas.microsoft.com/office/drawing/2014/main" id="{5863929E-71CF-2741-BA8E-4D55511C6474}"/>
              </a:ext>
            </a:extLst>
          </p:cNvPr>
          <p:cNvSpPr/>
          <p:nvPr userDrawn="1"/>
        </p:nvSpPr>
        <p:spPr>
          <a:xfrm rot="5400000">
            <a:off x="11729309" y="3936740"/>
            <a:ext cx="3180226" cy="3549800"/>
          </a:xfrm>
          <a:custGeom>
            <a:avLst/>
            <a:gdLst>
              <a:gd name="connsiteX0" fmla="*/ 0 w 3590365"/>
              <a:gd name="connsiteY0" fmla="*/ 0 h 3604933"/>
              <a:gd name="connsiteX1" fmla="*/ 598394 w 3590365"/>
              <a:gd name="connsiteY1" fmla="*/ 0 h 3604933"/>
              <a:gd name="connsiteX2" fmla="*/ 598394 w 3590365"/>
              <a:gd name="connsiteY2" fmla="*/ 0 h 3604933"/>
              <a:gd name="connsiteX3" fmla="*/ 1495985 w 3590365"/>
              <a:gd name="connsiteY3" fmla="*/ 0 h 3604933"/>
              <a:gd name="connsiteX4" fmla="*/ 3590365 w 3590365"/>
              <a:gd name="connsiteY4" fmla="*/ 0 h 3604933"/>
              <a:gd name="connsiteX5" fmla="*/ 3590365 w 3590365"/>
              <a:gd name="connsiteY5" fmla="*/ 2102878 h 3604933"/>
              <a:gd name="connsiteX6" fmla="*/ 3590365 w 3590365"/>
              <a:gd name="connsiteY6" fmla="*/ 2102878 h 3604933"/>
              <a:gd name="connsiteX7" fmla="*/ 3590365 w 3590365"/>
              <a:gd name="connsiteY7" fmla="*/ 3004111 h 3604933"/>
              <a:gd name="connsiteX8" fmla="*/ 3590365 w 3590365"/>
              <a:gd name="connsiteY8" fmla="*/ 3604933 h 3604933"/>
              <a:gd name="connsiteX9" fmla="*/ 1495985 w 3590365"/>
              <a:gd name="connsiteY9" fmla="*/ 3604933 h 3604933"/>
              <a:gd name="connsiteX10" fmla="*/ 1377408 w 3590365"/>
              <a:gd name="connsiteY10" fmla="*/ 3896788 h 3604933"/>
              <a:gd name="connsiteX11" fmla="*/ 598394 w 3590365"/>
              <a:gd name="connsiteY11" fmla="*/ 3604933 h 3604933"/>
              <a:gd name="connsiteX12" fmla="*/ 0 w 3590365"/>
              <a:gd name="connsiteY12" fmla="*/ 3604933 h 3604933"/>
              <a:gd name="connsiteX13" fmla="*/ 0 w 3590365"/>
              <a:gd name="connsiteY13" fmla="*/ 3004111 h 3604933"/>
              <a:gd name="connsiteX14" fmla="*/ 0 w 3590365"/>
              <a:gd name="connsiteY14" fmla="*/ 2102878 h 3604933"/>
              <a:gd name="connsiteX15" fmla="*/ 0 w 3590365"/>
              <a:gd name="connsiteY15" fmla="*/ 2102878 h 3604933"/>
              <a:gd name="connsiteX16" fmla="*/ 0 w 3590365"/>
              <a:gd name="connsiteY16" fmla="*/ 0 h 3604933"/>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495985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11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964114"/>
              <a:gd name="connsiteX1" fmla="*/ 598394 w 3590365"/>
              <a:gd name="connsiteY1" fmla="*/ 0 h 3964114"/>
              <a:gd name="connsiteX2" fmla="*/ 598394 w 3590365"/>
              <a:gd name="connsiteY2" fmla="*/ 0 h 3964114"/>
              <a:gd name="connsiteX3" fmla="*/ 1495985 w 3590365"/>
              <a:gd name="connsiteY3" fmla="*/ 0 h 3964114"/>
              <a:gd name="connsiteX4" fmla="*/ 3590365 w 3590365"/>
              <a:gd name="connsiteY4" fmla="*/ 0 h 3964114"/>
              <a:gd name="connsiteX5" fmla="*/ 3590365 w 3590365"/>
              <a:gd name="connsiteY5" fmla="*/ 2102878 h 3964114"/>
              <a:gd name="connsiteX6" fmla="*/ 3590365 w 3590365"/>
              <a:gd name="connsiteY6" fmla="*/ 2102878 h 3964114"/>
              <a:gd name="connsiteX7" fmla="*/ 3590365 w 3590365"/>
              <a:gd name="connsiteY7" fmla="*/ 3004111 h 3964114"/>
              <a:gd name="connsiteX8" fmla="*/ 3590365 w 3590365"/>
              <a:gd name="connsiteY8" fmla="*/ 3604933 h 3964114"/>
              <a:gd name="connsiteX9" fmla="*/ 1661088 w 3590365"/>
              <a:gd name="connsiteY9" fmla="*/ 3604933 h 3964114"/>
              <a:gd name="connsiteX10" fmla="*/ 1376739 w 3590365"/>
              <a:gd name="connsiteY10" fmla="*/ 3964114 h 3964114"/>
              <a:gd name="connsiteX11" fmla="*/ 1373094 w 3590365"/>
              <a:gd name="connsiteY11" fmla="*/ 3604933 h 3964114"/>
              <a:gd name="connsiteX12" fmla="*/ 0 w 3590365"/>
              <a:gd name="connsiteY12" fmla="*/ 3604933 h 3964114"/>
              <a:gd name="connsiteX13" fmla="*/ 0 w 3590365"/>
              <a:gd name="connsiteY13" fmla="*/ 3004111 h 3964114"/>
              <a:gd name="connsiteX14" fmla="*/ 0 w 3590365"/>
              <a:gd name="connsiteY14" fmla="*/ 2102878 h 3964114"/>
              <a:gd name="connsiteX15" fmla="*/ 0 w 3590365"/>
              <a:gd name="connsiteY15" fmla="*/ 2102878 h 3964114"/>
              <a:gd name="connsiteX16" fmla="*/ 0 w 3590365"/>
              <a:gd name="connsiteY16" fmla="*/ 0 h 396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590365" h="3964114">
                <a:moveTo>
                  <a:pt x="0" y="0"/>
                </a:moveTo>
                <a:lnTo>
                  <a:pt x="598394" y="0"/>
                </a:lnTo>
                <a:lnTo>
                  <a:pt x="598394" y="0"/>
                </a:lnTo>
                <a:lnTo>
                  <a:pt x="1495985" y="0"/>
                </a:lnTo>
                <a:lnTo>
                  <a:pt x="3590365" y="0"/>
                </a:lnTo>
                <a:lnTo>
                  <a:pt x="3590365" y="2102878"/>
                </a:lnTo>
                <a:lnTo>
                  <a:pt x="3590365" y="2102878"/>
                </a:lnTo>
                <a:lnTo>
                  <a:pt x="3590365" y="3004111"/>
                </a:lnTo>
                <a:lnTo>
                  <a:pt x="3590365" y="3604933"/>
                </a:lnTo>
                <a:lnTo>
                  <a:pt x="1661088" y="3604933"/>
                </a:lnTo>
                <a:lnTo>
                  <a:pt x="1376739" y="3964114"/>
                </a:lnTo>
                <a:cubicBezTo>
                  <a:pt x="1377416" y="3866829"/>
                  <a:pt x="1372417" y="3702218"/>
                  <a:pt x="1373094" y="3604933"/>
                </a:cubicBezTo>
                <a:lnTo>
                  <a:pt x="0" y="3604933"/>
                </a:lnTo>
                <a:lnTo>
                  <a:pt x="0" y="3004111"/>
                </a:lnTo>
                <a:lnTo>
                  <a:pt x="0" y="2102878"/>
                </a:lnTo>
                <a:lnTo>
                  <a:pt x="0" y="2102878"/>
                </a:lnTo>
                <a:lnTo>
                  <a:pt x="0" y="0"/>
                </a:ln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ular Callout 15">
            <a:extLst>
              <a:ext uri="{FF2B5EF4-FFF2-40B4-BE49-F238E27FC236}">
                <a16:creationId xmlns:a16="http://schemas.microsoft.com/office/drawing/2014/main" id="{E9633779-E3A7-F046-8C43-F22817F7C785}"/>
              </a:ext>
            </a:extLst>
          </p:cNvPr>
          <p:cNvSpPr/>
          <p:nvPr userDrawn="1"/>
        </p:nvSpPr>
        <p:spPr>
          <a:xfrm rot="5400000" flipV="1">
            <a:off x="3055866" y="4602235"/>
            <a:ext cx="1657344" cy="4124928"/>
          </a:xfrm>
          <a:custGeom>
            <a:avLst/>
            <a:gdLst>
              <a:gd name="connsiteX0" fmla="*/ 0 w 3590365"/>
              <a:gd name="connsiteY0" fmla="*/ 0 h 3604933"/>
              <a:gd name="connsiteX1" fmla="*/ 598394 w 3590365"/>
              <a:gd name="connsiteY1" fmla="*/ 0 h 3604933"/>
              <a:gd name="connsiteX2" fmla="*/ 598394 w 3590365"/>
              <a:gd name="connsiteY2" fmla="*/ 0 h 3604933"/>
              <a:gd name="connsiteX3" fmla="*/ 1495985 w 3590365"/>
              <a:gd name="connsiteY3" fmla="*/ 0 h 3604933"/>
              <a:gd name="connsiteX4" fmla="*/ 3590365 w 3590365"/>
              <a:gd name="connsiteY4" fmla="*/ 0 h 3604933"/>
              <a:gd name="connsiteX5" fmla="*/ 3590365 w 3590365"/>
              <a:gd name="connsiteY5" fmla="*/ 2102878 h 3604933"/>
              <a:gd name="connsiteX6" fmla="*/ 3590365 w 3590365"/>
              <a:gd name="connsiteY6" fmla="*/ 2102878 h 3604933"/>
              <a:gd name="connsiteX7" fmla="*/ 3590365 w 3590365"/>
              <a:gd name="connsiteY7" fmla="*/ 3004111 h 3604933"/>
              <a:gd name="connsiteX8" fmla="*/ 3590365 w 3590365"/>
              <a:gd name="connsiteY8" fmla="*/ 3604933 h 3604933"/>
              <a:gd name="connsiteX9" fmla="*/ 1495985 w 3590365"/>
              <a:gd name="connsiteY9" fmla="*/ 3604933 h 3604933"/>
              <a:gd name="connsiteX10" fmla="*/ 1377408 w 3590365"/>
              <a:gd name="connsiteY10" fmla="*/ 3896788 h 3604933"/>
              <a:gd name="connsiteX11" fmla="*/ 598394 w 3590365"/>
              <a:gd name="connsiteY11" fmla="*/ 3604933 h 3604933"/>
              <a:gd name="connsiteX12" fmla="*/ 0 w 3590365"/>
              <a:gd name="connsiteY12" fmla="*/ 3604933 h 3604933"/>
              <a:gd name="connsiteX13" fmla="*/ 0 w 3590365"/>
              <a:gd name="connsiteY13" fmla="*/ 3004111 h 3604933"/>
              <a:gd name="connsiteX14" fmla="*/ 0 w 3590365"/>
              <a:gd name="connsiteY14" fmla="*/ 2102878 h 3604933"/>
              <a:gd name="connsiteX15" fmla="*/ 0 w 3590365"/>
              <a:gd name="connsiteY15" fmla="*/ 2102878 h 3604933"/>
              <a:gd name="connsiteX16" fmla="*/ 0 w 3590365"/>
              <a:gd name="connsiteY16" fmla="*/ 0 h 3604933"/>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495985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11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198948 w 3590365"/>
              <a:gd name="connsiteY11" fmla="*/ 3609669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87319"/>
              <a:gd name="connsiteX1" fmla="*/ 598394 w 3590365"/>
              <a:gd name="connsiteY1" fmla="*/ 0 h 3887319"/>
              <a:gd name="connsiteX2" fmla="*/ 598394 w 3590365"/>
              <a:gd name="connsiteY2" fmla="*/ 0 h 3887319"/>
              <a:gd name="connsiteX3" fmla="*/ 1495985 w 3590365"/>
              <a:gd name="connsiteY3" fmla="*/ 0 h 3887319"/>
              <a:gd name="connsiteX4" fmla="*/ 3590365 w 3590365"/>
              <a:gd name="connsiteY4" fmla="*/ 0 h 3887319"/>
              <a:gd name="connsiteX5" fmla="*/ 3590365 w 3590365"/>
              <a:gd name="connsiteY5" fmla="*/ 2102878 h 3887319"/>
              <a:gd name="connsiteX6" fmla="*/ 3590365 w 3590365"/>
              <a:gd name="connsiteY6" fmla="*/ 2102878 h 3887319"/>
              <a:gd name="connsiteX7" fmla="*/ 3590365 w 3590365"/>
              <a:gd name="connsiteY7" fmla="*/ 3004111 h 3887319"/>
              <a:gd name="connsiteX8" fmla="*/ 3590365 w 3590365"/>
              <a:gd name="connsiteY8" fmla="*/ 3604933 h 3887319"/>
              <a:gd name="connsiteX9" fmla="*/ 1661088 w 3590365"/>
              <a:gd name="connsiteY9" fmla="*/ 3604933 h 3887319"/>
              <a:gd name="connsiteX10" fmla="*/ 1218686 w 3590365"/>
              <a:gd name="connsiteY10" fmla="*/ 3887319 h 3887319"/>
              <a:gd name="connsiteX11" fmla="*/ 1198948 w 3590365"/>
              <a:gd name="connsiteY11" fmla="*/ 3609669 h 3887319"/>
              <a:gd name="connsiteX12" fmla="*/ 0 w 3590365"/>
              <a:gd name="connsiteY12" fmla="*/ 3604933 h 3887319"/>
              <a:gd name="connsiteX13" fmla="*/ 0 w 3590365"/>
              <a:gd name="connsiteY13" fmla="*/ 3004111 h 3887319"/>
              <a:gd name="connsiteX14" fmla="*/ 0 w 3590365"/>
              <a:gd name="connsiteY14" fmla="*/ 2102878 h 3887319"/>
              <a:gd name="connsiteX15" fmla="*/ 0 w 3590365"/>
              <a:gd name="connsiteY15" fmla="*/ 2102878 h 3887319"/>
              <a:gd name="connsiteX16" fmla="*/ 0 w 3590365"/>
              <a:gd name="connsiteY16" fmla="*/ 0 h 3887319"/>
              <a:gd name="connsiteX0" fmla="*/ 0 w 3590365"/>
              <a:gd name="connsiteY0" fmla="*/ 0 h 3887319"/>
              <a:gd name="connsiteX1" fmla="*/ 598394 w 3590365"/>
              <a:gd name="connsiteY1" fmla="*/ 0 h 3887319"/>
              <a:gd name="connsiteX2" fmla="*/ 598394 w 3590365"/>
              <a:gd name="connsiteY2" fmla="*/ 0 h 3887319"/>
              <a:gd name="connsiteX3" fmla="*/ 1495985 w 3590365"/>
              <a:gd name="connsiteY3" fmla="*/ 0 h 3887319"/>
              <a:gd name="connsiteX4" fmla="*/ 3590365 w 3590365"/>
              <a:gd name="connsiteY4" fmla="*/ 0 h 3887319"/>
              <a:gd name="connsiteX5" fmla="*/ 3590365 w 3590365"/>
              <a:gd name="connsiteY5" fmla="*/ 2102878 h 3887319"/>
              <a:gd name="connsiteX6" fmla="*/ 3590365 w 3590365"/>
              <a:gd name="connsiteY6" fmla="*/ 2102878 h 3887319"/>
              <a:gd name="connsiteX7" fmla="*/ 3590365 w 3590365"/>
              <a:gd name="connsiteY7" fmla="*/ 3004111 h 3887319"/>
              <a:gd name="connsiteX8" fmla="*/ 3590365 w 3590365"/>
              <a:gd name="connsiteY8" fmla="*/ 3604933 h 3887319"/>
              <a:gd name="connsiteX9" fmla="*/ 1661088 w 3590365"/>
              <a:gd name="connsiteY9" fmla="*/ 3604933 h 3887319"/>
              <a:gd name="connsiteX10" fmla="*/ 1196916 w 3590365"/>
              <a:gd name="connsiteY10" fmla="*/ 3887319 h 3887319"/>
              <a:gd name="connsiteX11" fmla="*/ 1198948 w 3590365"/>
              <a:gd name="connsiteY11" fmla="*/ 3609669 h 3887319"/>
              <a:gd name="connsiteX12" fmla="*/ 0 w 3590365"/>
              <a:gd name="connsiteY12" fmla="*/ 3604933 h 3887319"/>
              <a:gd name="connsiteX13" fmla="*/ 0 w 3590365"/>
              <a:gd name="connsiteY13" fmla="*/ 3004111 h 3887319"/>
              <a:gd name="connsiteX14" fmla="*/ 0 w 3590365"/>
              <a:gd name="connsiteY14" fmla="*/ 2102878 h 3887319"/>
              <a:gd name="connsiteX15" fmla="*/ 0 w 3590365"/>
              <a:gd name="connsiteY15" fmla="*/ 2102878 h 3887319"/>
              <a:gd name="connsiteX16" fmla="*/ 0 w 3590365"/>
              <a:gd name="connsiteY16" fmla="*/ 0 h 3887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590365" h="3887319">
                <a:moveTo>
                  <a:pt x="0" y="0"/>
                </a:moveTo>
                <a:lnTo>
                  <a:pt x="598394" y="0"/>
                </a:lnTo>
                <a:lnTo>
                  <a:pt x="598394" y="0"/>
                </a:lnTo>
                <a:lnTo>
                  <a:pt x="1495985" y="0"/>
                </a:lnTo>
                <a:lnTo>
                  <a:pt x="3590365" y="0"/>
                </a:lnTo>
                <a:lnTo>
                  <a:pt x="3590365" y="2102878"/>
                </a:lnTo>
                <a:lnTo>
                  <a:pt x="3590365" y="2102878"/>
                </a:lnTo>
                <a:lnTo>
                  <a:pt x="3590365" y="3004111"/>
                </a:lnTo>
                <a:lnTo>
                  <a:pt x="3590365" y="3604933"/>
                </a:lnTo>
                <a:lnTo>
                  <a:pt x="1661088" y="3604933"/>
                </a:lnTo>
                <a:lnTo>
                  <a:pt x="1196916" y="3887319"/>
                </a:lnTo>
                <a:cubicBezTo>
                  <a:pt x="1197593" y="3790034"/>
                  <a:pt x="1198271" y="3706954"/>
                  <a:pt x="1198948" y="3609669"/>
                </a:cubicBezTo>
                <a:lnTo>
                  <a:pt x="0" y="3604933"/>
                </a:lnTo>
                <a:lnTo>
                  <a:pt x="0" y="3004111"/>
                </a:lnTo>
                <a:lnTo>
                  <a:pt x="0" y="2102878"/>
                </a:lnTo>
                <a:lnTo>
                  <a:pt x="0" y="2102878"/>
                </a:lnTo>
                <a:lnTo>
                  <a:pt x="0" y="0"/>
                </a:ln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Placeholder 21">
            <a:extLst>
              <a:ext uri="{FF2B5EF4-FFF2-40B4-BE49-F238E27FC236}">
                <a16:creationId xmlns:a16="http://schemas.microsoft.com/office/drawing/2014/main" id="{500D39C2-BF73-7040-BF53-60F3D8CC87F0}"/>
              </a:ext>
            </a:extLst>
          </p:cNvPr>
          <p:cNvSpPr>
            <a:spLocks noGrp="1"/>
          </p:cNvSpPr>
          <p:nvPr>
            <p:ph type="body" sz="quarter" idx="12"/>
          </p:nvPr>
        </p:nvSpPr>
        <p:spPr>
          <a:xfrm>
            <a:off x="11887294" y="4134972"/>
            <a:ext cx="3207028" cy="3180226"/>
          </a:xfrm>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Text Placeholder 21">
            <a:extLst>
              <a:ext uri="{FF2B5EF4-FFF2-40B4-BE49-F238E27FC236}">
                <a16:creationId xmlns:a16="http://schemas.microsoft.com/office/drawing/2014/main" id="{3C8BCEDF-8929-1F46-BB1A-2510C07812C5}"/>
              </a:ext>
            </a:extLst>
          </p:cNvPr>
          <p:cNvSpPr>
            <a:spLocks noGrp="1"/>
          </p:cNvSpPr>
          <p:nvPr>
            <p:ph type="body" sz="quarter" idx="13"/>
          </p:nvPr>
        </p:nvSpPr>
        <p:spPr>
          <a:xfrm>
            <a:off x="1815446" y="5842749"/>
            <a:ext cx="3845765" cy="1657344"/>
          </a:xfrm>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49663612"/>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chart 5">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CDAE1-4645-D941-8B83-97003EAA1866}"/>
              </a:ext>
            </a:extLst>
          </p:cNvPr>
          <p:cNvSpPr>
            <a:spLocks noGrp="1"/>
          </p:cNvSpPr>
          <p:nvPr>
            <p:ph type="title"/>
          </p:nvPr>
        </p:nvSpPr>
        <p:spPr>
          <a:xfrm>
            <a:off x="436418" y="561109"/>
            <a:ext cx="14703461" cy="685800"/>
          </a:xfrm>
        </p:spPr>
        <p:txBody>
          <a:bodyPr/>
          <a:lstStyle/>
          <a:p>
            <a:r>
              <a:rPr lang="en-GB" dirty="0"/>
              <a:t>Click to edit Master title style</a:t>
            </a:r>
            <a:endParaRPr lang="en-US" dirty="0"/>
          </a:p>
        </p:txBody>
      </p:sp>
      <p:sp>
        <p:nvSpPr>
          <p:cNvPr id="3" name="Text Placeholder 13">
            <a:extLst>
              <a:ext uri="{FF2B5EF4-FFF2-40B4-BE49-F238E27FC236}">
                <a16:creationId xmlns:a16="http://schemas.microsoft.com/office/drawing/2014/main" id="{B9575D16-8DB9-7641-9220-64EB0B390901}"/>
              </a:ext>
            </a:extLst>
          </p:cNvPr>
          <p:cNvSpPr>
            <a:spLocks noGrp="1"/>
          </p:cNvSpPr>
          <p:nvPr>
            <p:ph type="body" sz="quarter" idx="22"/>
          </p:nvPr>
        </p:nvSpPr>
        <p:spPr>
          <a:xfrm>
            <a:off x="524436" y="3606488"/>
            <a:ext cx="4356846" cy="2780865"/>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13">
            <a:extLst>
              <a:ext uri="{FF2B5EF4-FFF2-40B4-BE49-F238E27FC236}">
                <a16:creationId xmlns:a16="http://schemas.microsoft.com/office/drawing/2014/main" id="{79C8E0AF-5523-9642-B57D-BF3D867076A9}"/>
              </a:ext>
            </a:extLst>
          </p:cNvPr>
          <p:cNvSpPr>
            <a:spLocks noGrp="1"/>
          </p:cNvSpPr>
          <p:nvPr>
            <p:ph type="body" sz="quarter" idx="23" hasCustomPrompt="1"/>
          </p:nvPr>
        </p:nvSpPr>
        <p:spPr>
          <a:xfrm>
            <a:off x="2432859" y="3336488"/>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l</a:t>
            </a:r>
            <a:endParaRPr lang="en-US" dirty="0"/>
          </a:p>
        </p:txBody>
      </p:sp>
      <p:sp>
        <p:nvSpPr>
          <p:cNvPr id="7" name="Content Placeholder 2">
            <a:extLst>
              <a:ext uri="{FF2B5EF4-FFF2-40B4-BE49-F238E27FC236}">
                <a16:creationId xmlns:a16="http://schemas.microsoft.com/office/drawing/2014/main" id="{0AAB4140-2E23-6E49-B87A-49E677F1C92A}"/>
              </a:ext>
            </a:extLst>
          </p:cNvPr>
          <p:cNvSpPr>
            <a:spLocks noGrp="1"/>
          </p:cNvSpPr>
          <p:nvPr>
            <p:ph idx="1"/>
          </p:nvPr>
        </p:nvSpPr>
        <p:spPr>
          <a:xfrm>
            <a:off x="436418" y="1532755"/>
            <a:ext cx="5507182" cy="1277679"/>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070663257"/>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B9CE-C608-459E-B677-B8B39504029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115C72A-5F83-457F-919D-8B7EB732D1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C022DC5-9224-43C0-B47E-9D54F0295ACA}"/>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9055B5A5-A174-4A9D-A3E5-6D7F4BF220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6691C5-F487-435F-BD10-D06416FDA611}"/>
              </a:ext>
            </a:extLst>
          </p:cNvPr>
          <p:cNvSpPr>
            <a:spLocks noGrp="1"/>
          </p:cNvSpPr>
          <p:nvPr>
            <p:ph type="sldNum" sz="quarter" idx="12"/>
          </p:nvPr>
        </p:nvSpPr>
        <p:spPr/>
        <p:txBody>
          <a:bodyPr/>
          <a:lstStyle/>
          <a:p>
            <a:fld id="{48F63A3B-78C7-47BE-AE5E-E10140E04643}" type="slidenum">
              <a:rPr lang="en-US" smtClean="0"/>
              <a:t>‹#›</a:t>
            </a:fld>
            <a:endParaRPr lang="en-US" dirty="0"/>
          </a:p>
        </p:txBody>
      </p:sp>
      <p:sp>
        <p:nvSpPr>
          <p:cNvPr id="7" name="Rectangle 6">
            <a:extLst>
              <a:ext uri="{FF2B5EF4-FFF2-40B4-BE49-F238E27FC236}">
                <a16:creationId xmlns:a16="http://schemas.microsoft.com/office/drawing/2014/main" id="{CB1DC61A-659C-4EEF-9D9A-F49A3C1151E6}"/>
              </a:ext>
            </a:extLst>
          </p:cNvPr>
          <p:cNvSpPr>
            <a:spLocks noChangeArrowheads="1"/>
          </p:cNvSpPr>
          <p:nvPr userDrawn="1"/>
        </p:nvSpPr>
        <p:spPr bwMode="auto">
          <a:xfrm>
            <a:off x="2" y="0"/>
            <a:ext cx="16257588" cy="915246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a:effectLst/>
        </p:spPr>
        <p:txBody>
          <a:bodyPr vert="horz" wrap="square" lIns="48768" tIns="48768" rIns="48768" bIns="48768" numCol="1" anchor="t" anchorCtr="0" compatLnSpc="1">
            <a:prstTxWarp prst="textNoShape">
              <a:avLst/>
            </a:prstTxWarp>
          </a:bodyPr>
          <a:lstStyle/>
          <a:p>
            <a:endParaRPr lang="en-GB" sz="2400"/>
          </a:p>
        </p:txBody>
      </p:sp>
    </p:spTree>
    <p:extLst>
      <p:ext uri="{BB962C8B-B14F-4D97-AF65-F5344CB8AC3E}">
        <p14:creationId xmlns:p14="http://schemas.microsoft.com/office/powerpoint/2010/main" val="166452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EF14B-F82F-490B-9309-FB5FCD381AA0}"/>
              </a:ext>
            </a:extLst>
          </p:cNvPr>
          <p:cNvSpPr>
            <a:spLocks noGrp="1"/>
          </p:cNvSpPr>
          <p:nvPr>
            <p:ph type="title"/>
          </p:nvPr>
        </p:nvSpPr>
        <p:spPr>
          <a:xfrm>
            <a:off x="1109242" y="2279652"/>
            <a:ext cx="14022170" cy="3803649"/>
          </a:xfrm>
        </p:spPr>
        <p:txBody>
          <a:bodyPr anchor="b"/>
          <a:lstStyle>
            <a:lvl1pPr>
              <a:defRPr sz="8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5F2CB7C9-50D6-41EB-B4B1-3B09970068A3}"/>
              </a:ext>
            </a:extLst>
          </p:cNvPr>
          <p:cNvSpPr>
            <a:spLocks noGrp="1"/>
          </p:cNvSpPr>
          <p:nvPr>
            <p:ph type="body" idx="1"/>
          </p:nvPr>
        </p:nvSpPr>
        <p:spPr>
          <a:xfrm>
            <a:off x="1109242" y="6119285"/>
            <a:ext cx="14022170" cy="2000249"/>
          </a:xfrm>
        </p:spPr>
        <p:txBody>
          <a:bodyPr/>
          <a:lstStyle>
            <a:lvl1pPr marL="0" indent="0">
              <a:buNone/>
              <a:defRPr sz="3200">
                <a:solidFill>
                  <a:schemeClr val="tx1">
                    <a:tint val="7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D0173B-AE31-4464-AFDE-BCDE88E1BA5D}"/>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20518098-B81F-4D57-9289-D02E4F7A67C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D7D315-076F-4D52-ADAE-F933F63EDD86}"/>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88641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BF4F9-1ABA-454C-BB1A-069CEA6FBC2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D560A38E-B64E-4CC8-9E35-2119E3318889}"/>
              </a:ext>
            </a:extLst>
          </p:cNvPr>
          <p:cNvSpPr>
            <a:spLocks noGrp="1"/>
          </p:cNvSpPr>
          <p:nvPr>
            <p:ph sz="half" idx="1"/>
          </p:nvPr>
        </p:nvSpPr>
        <p:spPr>
          <a:xfrm>
            <a:off x="1117709" y="2434167"/>
            <a:ext cx="6909475"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C6151B9D-FC33-448A-9780-B6A46354B4F8}"/>
              </a:ext>
            </a:extLst>
          </p:cNvPr>
          <p:cNvSpPr>
            <a:spLocks noGrp="1"/>
          </p:cNvSpPr>
          <p:nvPr>
            <p:ph sz="half" idx="2"/>
          </p:nvPr>
        </p:nvSpPr>
        <p:spPr>
          <a:xfrm>
            <a:off x="8230404" y="2434167"/>
            <a:ext cx="6909475"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2BDACF82-3EBB-4F58-8513-8D79CACDB714}"/>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6" name="Footer Placeholder 5">
            <a:extLst>
              <a:ext uri="{FF2B5EF4-FFF2-40B4-BE49-F238E27FC236}">
                <a16:creationId xmlns:a16="http://schemas.microsoft.com/office/drawing/2014/main" id="{7D9A8447-FA50-40DE-909F-1149E0FDD9C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28D381F-9050-446D-9A58-1D6F9F204FB9}"/>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1245685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08345-A068-490D-B6E3-5BBCDCA2BF54}"/>
              </a:ext>
            </a:extLst>
          </p:cNvPr>
          <p:cNvSpPr>
            <a:spLocks noGrp="1"/>
          </p:cNvSpPr>
          <p:nvPr>
            <p:ph type="title"/>
          </p:nvPr>
        </p:nvSpPr>
        <p:spPr>
          <a:xfrm>
            <a:off x="1119827" y="486834"/>
            <a:ext cx="14022170" cy="1767417"/>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0D03CA56-DDD4-4AEF-B7F6-5D1B4CCA3573}"/>
              </a:ext>
            </a:extLst>
          </p:cNvPr>
          <p:cNvSpPr>
            <a:spLocks noGrp="1"/>
          </p:cNvSpPr>
          <p:nvPr>
            <p:ph type="body" idx="1"/>
          </p:nvPr>
        </p:nvSpPr>
        <p:spPr>
          <a:xfrm>
            <a:off x="1119827" y="2241551"/>
            <a:ext cx="6877721"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79E11F85-D5CA-480D-AC26-1669511A7583}"/>
              </a:ext>
            </a:extLst>
          </p:cNvPr>
          <p:cNvSpPr>
            <a:spLocks noGrp="1"/>
          </p:cNvSpPr>
          <p:nvPr>
            <p:ph sz="half" idx="2"/>
          </p:nvPr>
        </p:nvSpPr>
        <p:spPr>
          <a:xfrm>
            <a:off x="1119827" y="3340100"/>
            <a:ext cx="6877721"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E3DB95C6-DAF4-48E5-B6DB-078C01631308}"/>
              </a:ext>
            </a:extLst>
          </p:cNvPr>
          <p:cNvSpPr>
            <a:spLocks noGrp="1"/>
          </p:cNvSpPr>
          <p:nvPr>
            <p:ph type="body" sz="quarter" idx="3"/>
          </p:nvPr>
        </p:nvSpPr>
        <p:spPr>
          <a:xfrm>
            <a:off x="8230404" y="2241551"/>
            <a:ext cx="6911592"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D7E65144-1211-4EBF-8123-9B9AA8CC8B93}"/>
              </a:ext>
            </a:extLst>
          </p:cNvPr>
          <p:cNvSpPr>
            <a:spLocks noGrp="1"/>
          </p:cNvSpPr>
          <p:nvPr>
            <p:ph sz="quarter" idx="4"/>
          </p:nvPr>
        </p:nvSpPr>
        <p:spPr>
          <a:xfrm>
            <a:off x="8230404" y="3340100"/>
            <a:ext cx="6911592"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F4EDFAEE-97A3-499C-856C-B8EE249039F9}"/>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8" name="Footer Placeholder 7">
            <a:extLst>
              <a:ext uri="{FF2B5EF4-FFF2-40B4-BE49-F238E27FC236}">
                <a16:creationId xmlns:a16="http://schemas.microsoft.com/office/drawing/2014/main" id="{3936AE9A-2B11-480C-8973-524BE83015E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B614B0B-8B07-4170-9EB9-746F346D0FCC}"/>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53247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1062E-B347-4A86-A23F-DF3466EF4BD8}"/>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8378F542-34A8-4F63-A621-C642D29361AD}"/>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4" name="Footer Placeholder 3">
            <a:extLst>
              <a:ext uri="{FF2B5EF4-FFF2-40B4-BE49-F238E27FC236}">
                <a16:creationId xmlns:a16="http://schemas.microsoft.com/office/drawing/2014/main" id="{B73ECA1F-DC2F-4427-9747-C79B1A458BE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029106-1824-4BEF-B308-0CA531923679}"/>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63432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E524A3-8D40-4858-8CB0-6BD5D928FE85}"/>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3" name="Footer Placeholder 2">
            <a:extLst>
              <a:ext uri="{FF2B5EF4-FFF2-40B4-BE49-F238E27FC236}">
                <a16:creationId xmlns:a16="http://schemas.microsoft.com/office/drawing/2014/main" id="{78579109-C65A-41D8-83E7-9A9FB017657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C9AA2F1-9C77-40BA-A1C8-3E1C8584985A}"/>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205571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DFFA9-C9AC-417E-9E36-D622248C9CEA}"/>
              </a:ext>
            </a:extLst>
          </p:cNvPr>
          <p:cNvSpPr>
            <a:spLocks noGrp="1"/>
          </p:cNvSpPr>
          <p:nvPr>
            <p:ph type="title"/>
          </p:nvPr>
        </p:nvSpPr>
        <p:spPr>
          <a:xfrm>
            <a:off x="1119827" y="609600"/>
            <a:ext cx="5243495" cy="2133600"/>
          </a:xfrm>
        </p:spPr>
        <p:txBody>
          <a:bodyPr anchor="b"/>
          <a:lstStyle>
            <a:lvl1pPr>
              <a:defRPr sz="4267"/>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24747429-ECB5-4502-A40A-6D49C44A0E4A}"/>
              </a:ext>
            </a:extLst>
          </p:cNvPr>
          <p:cNvSpPr>
            <a:spLocks noGrp="1"/>
          </p:cNvSpPr>
          <p:nvPr>
            <p:ph idx="1"/>
          </p:nvPr>
        </p:nvSpPr>
        <p:spPr>
          <a:xfrm>
            <a:off x="6911592" y="1316567"/>
            <a:ext cx="8230404"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88079CB-7986-4D21-A29C-146AAD1B74DC}"/>
              </a:ext>
            </a:extLst>
          </p:cNvPr>
          <p:cNvSpPr>
            <a:spLocks noGrp="1"/>
          </p:cNvSpPr>
          <p:nvPr>
            <p:ph type="body" sz="half" idx="2"/>
          </p:nvPr>
        </p:nvSpPr>
        <p:spPr>
          <a:xfrm>
            <a:off x="1119827" y="2743200"/>
            <a:ext cx="5243495"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a:extLst>
              <a:ext uri="{FF2B5EF4-FFF2-40B4-BE49-F238E27FC236}">
                <a16:creationId xmlns:a16="http://schemas.microsoft.com/office/drawing/2014/main" id="{2E7EDB33-A1EA-45D2-8C5C-3A36FE1BED50}"/>
              </a:ext>
            </a:extLst>
          </p:cNvPr>
          <p:cNvSpPr>
            <a:spLocks noGrp="1"/>
          </p:cNvSpPr>
          <p:nvPr>
            <p:ph type="dt" sz="half" idx="10"/>
          </p:nvPr>
        </p:nvSpPr>
        <p:spPr/>
        <p:txBody>
          <a:bodyPr/>
          <a:lstStyle/>
          <a:p>
            <a:fld id="{0ADEB5C7-23AA-754E-9A6B-CE555A4CB63B}" type="datetime1">
              <a:rPr lang="en-GB" smtClean="0"/>
              <a:t>11/03/2022</a:t>
            </a:fld>
            <a:endParaRPr lang="en-US"/>
          </a:p>
        </p:txBody>
      </p:sp>
      <p:sp>
        <p:nvSpPr>
          <p:cNvPr id="6" name="Footer Placeholder 5">
            <a:extLst>
              <a:ext uri="{FF2B5EF4-FFF2-40B4-BE49-F238E27FC236}">
                <a16:creationId xmlns:a16="http://schemas.microsoft.com/office/drawing/2014/main" id="{75C93285-08A2-4986-B28B-35C86D410F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85C0B0-9915-4C65-AAF3-59B0B3B2CC65}"/>
              </a:ext>
            </a:extLst>
          </p:cNvPr>
          <p:cNvSpPr>
            <a:spLocks noGrp="1"/>
          </p:cNvSpPr>
          <p:nvPr>
            <p:ph type="sldNum" sz="quarter" idx="12"/>
          </p:nvPr>
        </p:nvSpPr>
        <p:spPr/>
        <p:txBody>
          <a:bodyPr/>
          <a:lstStyle/>
          <a:p>
            <a:fld id="{B611DB40-893A-0844-9539-DE81D035BA5B}" type="slidenum">
              <a:rPr lang="en-US" smtClean="0"/>
              <a:t>‹#›</a:t>
            </a:fld>
            <a:endParaRPr lang="en-US"/>
          </a:p>
        </p:txBody>
      </p:sp>
    </p:spTree>
    <p:extLst>
      <p:ext uri="{BB962C8B-B14F-4D97-AF65-F5344CB8AC3E}">
        <p14:creationId xmlns:p14="http://schemas.microsoft.com/office/powerpoint/2010/main" val="157807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C6643-2C5B-4391-B1B7-CF1644572BBB}"/>
              </a:ext>
            </a:extLst>
          </p:cNvPr>
          <p:cNvSpPr>
            <a:spLocks noGrp="1"/>
          </p:cNvSpPr>
          <p:nvPr>
            <p:ph type="title"/>
          </p:nvPr>
        </p:nvSpPr>
        <p:spPr>
          <a:xfrm>
            <a:off x="1119827" y="609600"/>
            <a:ext cx="5243495" cy="2133600"/>
          </a:xfrm>
        </p:spPr>
        <p:txBody>
          <a:bodyPr anchor="b"/>
          <a:lstStyle>
            <a:lvl1pPr>
              <a:defRPr sz="4267"/>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2138FCE9-83C2-4CA8-8AD7-332706657833}"/>
              </a:ext>
            </a:extLst>
          </p:cNvPr>
          <p:cNvSpPr>
            <a:spLocks noGrp="1"/>
          </p:cNvSpPr>
          <p:nvPr>
            <p:ph type="pic" idx="1"/>
          </p:nvPr>
        </p:nvSpPr>
        <p:spPr>
          <a:xfrm>
            <a:off x="6911592" y="1316567"/>
            <a:ext cx="8230404" cy="64981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IE"/>
          </a:p>
        </p:txBody>
      </p:sp>
      <p:sp>
        <p:nvSpPr>
          <p:cNvPr id="4" name="Text Placeholder 3">
            <a:extLst>
              <a:ext uri="{FF2B5EF4-FFF2-40B4-BE49-F238E27FC236}">
                <a16:creationId xmlns:a16="http://schemas.microsoft.com/office/drawing/2014/main" id="{3FDD75BB-532B-4653-B653-60040C41FDF3}"/>
              </a:ext>
            </a:extLst>
          </p:cNvPr>
          <p:cNvSpPr>
            <a:spLocks noGrp="1"/>
          </p:cNvSpPr>
          <p:nvPr>
            <p:ph type="body" sz="half" idx="2"/>
          </p:nvPr>
        </p:nvSpPr>
        <p:spPr>
          <a:xfrm>
            <a:off x="1119827" y="2743200"/>
            <a:ext cx="5243495"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a:extLst>
              <a:ext uri="{FF2B5EF4-FFF2-40B4-BE49-F238E27FC236}">
                <a16:creationId xmlns:a16="http://schemas.microsoft.com/office/drawing/2014/main" id="{3F765AF9-6D90-4697-A26E-66C1C51B3999}"/>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6" name="Footer Placeholder 5">
            <a:extLst>
              <a:ext uri="{FF2B5EF4-FFF2-40B4-BE49-F238E27FC236}">
                <a16:creationId xmlns:a16="http://schemas.microsoft.com/office/drawing/2014/main" id="{74F97784-934C-439E-B287-B224418337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E53427-E4D4-4E2C-B720-D27A029BC799}"/>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500646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F09D47-88D8-4DC3-8C7B-BCD0D3F1BF72}"/>
              </a:ext>
            </a:extLst>
          </p:cNvPr>
          <p:cNvSpPr>
            <a:spLocks noGrp="1"/>
          </p:cNvSpPr>
          <p:nvPr>
            <p:ph type="title"/>
          </p:nvPr>
        </p:nvSpPr>
        <p:spPr>
          <a:xfrm>
            <a:off x="1117709" y="486834"/>
            <a:ext cx="14022170" cy="1767417"/>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7CE81CE-D384-4ACC-9DBD-809FF2E4C2BA}"/>
              </a:ext>
            </a:extLst>
          </p:cNvPr>
          <p:cNvSpPr>
            <a:spLocks noGrp="1"/>
          </p:cNvSpPr>
          <p:nvPr>
            <p:ph type="body" idx="1"/>
          </p:nvPr>
        </p:nvSpPr>
        <p:spPr>
          <a:xfrm>
            <a:off x="1117709" y="2434167"/>
            <a:ext cx="14022170"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EAA63D9-5960-49F7-8E94-383BE00C52C1}"/>
              </a:ext>
            </a:extLst>
          </p:cNvPr>
          <p:cNvSpPr>
            <a:spLocks noGrp="1"/>
          </p:cNvSpPr>
          <p:nvPr>
            <p:ph type="dt" sz="half" idx="2"/>
          </p:nvPr>
        </p:nvSpPr>
        <p:spPr>
          <a:xfrm>
            <a:off x="1117709" y="8475134"/>
            <a:ext cx="3657957"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355C3FEE-CCDF-439B-A50F-CF19417FF10B}"/>
              </a:ext>
            </a:extLst>
          </p:cNvPr>
          <p:cNvSpPr>
            <a:spLocks noGrp="1"/>
          </p:cNvSpPr>
          <p:nvPr>
            <p:ph type="ftr" sz="quarter" idx="3"/>
          </p:nvPr>
        </p:nvSpPr>
        <p:spPr>
          <a:xfrm>
            <a:off x="5385326" y="8475134"/>
            <a:ext cx="5486936"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CB892F8-4EF8-4FDE-BD4F-757C194702DC}"/>
              </a:ext>
            </a:extLst>
          </p:cNvPr>
          <p:cNvSpPr>
            <a:spLocks noGrp="1"/>
          </p:cNvSpPr>
          <p:nvPr>
            <p:ph type="sldNum" sz="quarter" idx="4"/>
          </p:nvPr>
        </p:nvSpPr>
        <p:spPr>
          <a:xfrm>
            <a:off x="11481922" y="8475134"/>
            <a:ext cx="3657957"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A956A73A-6681-BA4F-999E-9FCE966765DF}" type="slidenum">
              <a:rPr lang="en-US" smtClean="0"/>
              <a:pPr/>
              <a:t>‹#›</a:t>
            </a:fld>
            <a:endParaRPr lang="en-US" dirty="0"/>
          </a:p>
        </p:txBody>
      </p:sp>
      <p:pic>
        <p:nvPicPr>
          <p:cNvPr id="7" name="Picture 4" descr="https://censusatschool.ie/wp-content/uploads/2019/09/logo-aps.png">
            <a:extLst>
              <a:ext uri="{FF2B5EF4-FFF2-40B4-BE49-F238E27FC236}">
                <a16:creationId xmlns:a16="http://schemas.microsoft.com/office/drawing/2014/main" id="{F61DBC48-67FC-4C02-8A29-68327D0130D7}"/>
              </a:ext>
            </a:extLst>
          </p:cNvPr>
          <p:cNvPicPr>
            <a:picLocks noChangeAspect="1" noChangeArrowheads="1"/>
          </p:cNvPicPr>
          <p:nvPr userDrawn="1"/>
        </p:nvPicPr>
        <p:blipFill>
          <a:blip r:embed="rId19">
            <a:extLst>
              <a:ext uri="{28A0092B-C50C-407E-A947-70E740481C1C}">
                <a14:useLocalDpi xmlns:a14="http://schemas.microsoft.com/office/drawing/2010/main"/>
              </a:ext>
            </a:extLst>
          </a:blip>
          <a:srcRect/>
          <a:stretch>
            <a:fillRect/>
          </a:stretch>
        </p:blipFill>
        <p:spPr bwMode="auto">
          <a:xfrm>
            <a:off x="622106" y="8367159"/>
            <a:ext cx="1838325" cy="44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198938"/>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671" r:id="rId16"/>
    <p:sldLayoutId id="2147483673" r:id="rId17"/>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descr="Shape&#10;&#10;Description automatically generated with medium confidence">
            <a:extLst>
              <a:ext uri="{FF2B5EF4-FFF2-40B4-BE49-F238E27FC236}">
                <a16:creationId xmlns:a16="http://schemas.microsoft.com/office/drawing/2014/main" id="{89657C51-297B-4AEF-9002-6D588482A55E}"/>
              </a:ext>
            </a:extLst>
          </p:cNvPr>
          <p:cNvPicPr>
            <a:picLocks noChangeAspect="1"/>
          </p:cNvPicPr>
          <p:nvPr/>
        </p:nvPicPr>
        <p:blipFill>
          <a:blip r:embed="rId3"/>
          <a:stretch>
            <a:fillRect/>
          </a:stretch>
        </p:blipFill>
        <p:spPr>
          <a:xfrm>
            <a:off x="0" y="-447"/>
            <a:ext cx="16257588" cy="9144893"/>
          </a:xfrm>
          <a:prstGeom prst="rect">
            <a:avLst/>
          </a:prstGeom>
        </p:spPr>
      </p:pic>
      <p:sp>
        <p:nvSpPr>
          <p:cNvPr id="7" name="TextBox 6">
            <a:extLst>
              <a:ext uri="{FF2B5EF4-FFF2-40B4-BE49-F238E27FC236}">
                <a16:creationId xmlns:a16="http://schemas.microsoft.com/office/drawing/2014/main" id="{CEE53436-1AEC-4FA3-8E25-90CC364B21BD}"/>
              </a:ext>
            </a:extLst>
          </p:cNvPr>
          <p:cNvSpPr txBox="1"/>
          <p:nvPr/>
        </p:nvSpPr>
        <p:spPr>
          <a:xfrm>
            <a:off x="3300983" y="5641451"/>
            <a:ext cx="10550769" cy="1446550"/>
          </a:xfrm>
          <a:prstGeom prst="rect">
            <a:avLst/>
          </a:prstGeom>
          <a:noFill/>
        </p:spPr>
        <p:txBody>
          <a:bodyPr wrap="square" rtlCol="0">
            <a:spAutoFit/>
          </a:bodyPr>
          <a:lstStyle/>
          <a:p>
            <a:r>
              <a:rPr lang="en-IE" sz="4400" dirty="0">
                <a:solidFill>
                  <a:srgbClr val="384168"/>
                </a:solidFill>
              </a:rPr>
              <a:t>Census Post-Primary Geography Resources</a:t>
            </a:r>
            <a:endParaRPr lang="en-US" sz="4400" dirty="0">
              <a:solidFill>
                <a:srgbClr val="384168"/>
              </a:solidFill>
            </a:endParaRPr>
          </a:p>
          <a:p>
            <a:endParaRPr lang="en-IE" sz="4400" dirty="0">
              <a:solidFill>
                <a:srgbClr val="384168"/>
              </a:solidFill>
            </a:endParaRPr>
          </a:p>
        </p:txBody>
      </p:sp>
      <p:sp>
        <p:nvSpPr>
          <p:cNvPr id="8" name="TextBox 7">
            <a:extLst>
              <a:ext uri="{FF2B5EF4-FFF2-40B4-BE49-F238E27FC236}">
                <a16:creationId xmlns:a16="http://schemas.microsoft.com/office/drawing/2014/main" id="{09C7C1D2-8BFA-4394-B8FD-7A1431D29FB5}"/>
              </a:ext>
            </a:extLst>
          </p:cNvPr>
          <p:cNvSpPr txBox="1"/>
          <p:nvPr/>
        </p:nvSpPr>
        <p:spPr>
          <a:xfrm>
            <a:off x="3203917" y="3593739"/>
            <a:ext cx="7842738" cy="1569660"/>
          </a:xfrm>
          <a:prstGeom prst="rect">
            <a:avLst/>
          </a:prstGeom>
          <a:noFill/>
        </p:spPr>
        <p:txBody>
          <a:bodyPr wrap="square" rtlCol="0">
            <a:spAutoFit/>
          </a:bodyPr>
          <a:lstStyle/>
          <a:p>
            <a:r>
              <a:rPr lang="en-US" sz="9600" b="1" dirty="0">
                <a:solidFill>
                  <a:srgbClr val="384168"/>
                </a:solidFill>
                <a:ea typeface="Roboto" panose="02000000000000000000" pitchFamily="2" charset="0"/>
              </a:rPr>
              <a:t>Census 2022</a:t>
            </a:r>
            <a:endParaRPr lang="en-IE" sz="9600" b="1" dirty="0">
              <a:solidFill>
                <a:srgbClr val="384168"/>
              </a:solidFill>
              <a:ea typeface="Roboto" panose="02000000000000000000" pitchFamily="2" charset="0"/>
            </a:endParaRPr>
          </a:p>
        </p:txBody>
      </p:sp>
      <p:pic>
        <p:nvPicPr>
          <p:cNvPr id="10" name="Picture 9" descr="Text&#10;&#10;Description automatically generated with medium confidence">
            <a:extLst>
              <a:ext uri="{FF2B5EF4-FFF2-40B4-BE49-F238E27FC236}">
                <a16:creationId xmlns:a16="http://schemas.microsoft.com/office/drawing/2014/main" id="{8C4082A3-1CD4-46B8-B33B-8423D01AADE8}"/>
              </a:ext>
            </a:extLst>
          </p:cNvPr>
          <p:cNvPicPr>
            <a:picLocks noChangeAspect="1"/>
          </p:cNvPicPr>
          <p:nvPr/>
        </p:nvPicPr>
        <p:blipFill>
          <a:blip r:embed="rId4"/>
          <a:stretch>
            <a:fillRect/>
          </a:stretch>
        </p:blipFill>
        <p:spPr>
          <a:xfrm>
            <a:off x="3240493" y="1071311"/>
            <a:ext cx="2845448" cy="1321101"/>
          </a:xfrm>
          <a:prstGeom prst="rect">
            <a:avLst/>
          </a:prstGeom>
        </p:spPr>
      </p:pic>
    </p:spTree>
    <p:extLst>
      <p:ext uri="{BB962C8B-B14F-4D97-AF65-F5344CB8AC3E}">
        <p14:creationId xmlns:p14="http://schemas.microsoft.com/office/powerpoint/2010/main" val="3385556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6A2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4F88-15AD-264F-8C8B-9053B9413180}"/>
              </a:ext>
            </a:extLst>
          </p:cNvPr>
          <p:cNvSpPr>
            <a:spLocks noGrp="1"/>
          </p:cNvSpPr>
          <p:nvPr>
            <p:ph type="title"/>
          </p:nvPr>
        </p:nvSpPr>
        <p:spPr>
          <a:xfrm>
            <a:off x="436418" y="410160"/>
            <a:ext cx="14703461" cy="685800"/>
          </a:xfrm>
        </p:spPr>
        <p:txBody>
          <a:bodyPr>
            <a:normAutofit fontScale="90000"/>
          </a:bodyPr>
          <a:lstStyle/>
          <a:p>
            <a:r>
              <a:rPr lang="en-NZ" b="1" dirty="0">
                <a:solidFill>
                  <a:schemeClr val="bg1"/>
                </a:solidFill>
                <a:latin typeface="+mn-lt"/>
              </a:rPr>
              <a:t>Introduction for teachers</a:t>
            </a:r>
            <a:endParaRPr lang="en-US" b="1" dirty="0">
              <a:solidFill>
                <a:schemeClr val="bg1"/>
              </a:solidFill>
              <a:latin typeface="+mn-lt"/>
            </a:endParaRPr>
          </a:p>
        </p:txBody>
      </p:sp>
      <p:sp>
        <p:nvSpPr>
          <p:cNvPr id="3" name="Content Placeholder 2">
            <a:extLst>
              <a:ext uri="{FF2B5EF4-FFF2-40B4-BE49-F238E27FC236}">
                <a16:creationId xmlns:a16="http://schemas.microsoft.com/office/drawing/2014/main" id="{1AAF149A-6077-1B45-AFAD-98365A2C8356}"/>
              </a:ext>
            </a:extLst>
          </p:cNvPr>
          <p:cNvSpPr>
            <a:spLocks noGrp="1"/>
          </p:cNvSpPr>
          <p:nvPr>
            <p:ph idx="1"/>
          </p:nvPr>
        </p:nvSpPr>
        <p:spPr>
          <a:xfrm>
            <a:off x="436417" y="1975104"/>
            <a:ext cx="7324832" cy="5965738"/>
          </a:xfrm>
        </p:spPr>
        <p:txBody>
          <a:bodyPr>
            <a:noAutofit/>
          </a:bodyPr>
          <a:lstStyle/>
          <a:p>
            <a:pPr marL="609585" lvl="1" indent="0">
              <a:buNone/>
            </a:pPr>
            <a:r>
              <a:rPr lang="en-NZ" sz="2400" b="1" dirty="0">
                <a:solidFill>
                  <a:schemeClr val="bg1"/>
                </a:solidFill>
              </a:rPr>
              <a:t>What is the census?</a:t>
            </a:r>
          </a:p>
          <a:p>
            <a:pPr lvl="1"/>
            <a:endParaRPr lang="en-NZ" sz="2400" b="1" dirty="0">
              <a:solidFill>
                <a:schemeClr val="bg1"/>
              </a:solidFill>
            </a:endParaRPr>
          </a:p>
          <a:p>
            <a:pPr lvl="2"/>
            <a:r>
              <a:rPr lang="en-NZ" sz="2400" dirty="0">
                <a:solidFill>
                  <a:schemeClr val="bg1"/>
                </a:solidFill>
              </a:rPr>
              <a:t>The census is a survey of everyone in Ireland. </a:t>
            </a:r>
          </a:p>
          <a:p>
            <a:pPr lvl="2"/>
            <a:r>
              <a:rPr lang="en-NZ" sz="2400" dirty="0">
                <a:solidFill>
                  <a:schemeClr val="bg1"/>
                </a:solidFill>
              </a:rPr>
              <a:t>The information collected in the census  is used to help make decisions about how services such as education, transport, and healthcare are planned in the future.</a:t>
            </a:r>
          </a:p>
          <a:p>
            <a:pPr lvl="1"/>
            <a:endParaRPr lang="en-NZ" sz="2400" dirty="0">
              <a:solidFill>
                <a:schemeClr val="bg1"/>
              </a:solidFill>
            </a:endParaRPr>
          </a:p>
          <a:p>
            <a:pPr marL="609585" lvl="1" indent="0">
              <a:buNone/>
            </a:pPr>
            <a:r>
              <a:rPr lang="en-NZ" sz="2400" b="1" dirty="0">
                <a:solidFill>
                  <a:schemeClr val="bg1"/>
                </a:solidFill>
              </a:rPr>
              <a:t>Who runs it?</a:t>
            </a:r>
          </a:p>
          <a:p>
            <a:pPr lvl="1"/>
            <a:endParaRPr lang="en-NZ" sz="2400" b="1" dirty="0">
              <a:solidFill>
                <a:schemeClr val="bg1"/>
              </a:solidFill>
            </a:endParaRPr>
          </a:p>
          <a:p>
            <a:pPr lvl="2"/>
            <a:r>
              <a:rPr lang="en-GB" sz="2400" dirty="0">
                <a:solidFill>
                  <a:schemeClr val="bg1"/>
                </a:solidFill>
              </a:rPr>
              <a:t>It’s </a:t>
            </a:r>
            <a:r>
              <a:rPr lang="en-NZ" sz="2400" dirty="0">
                <a:solidFill>
                  <a:schemeClr val="bg1"/>
                </a:solidFill>
              </a:rPr>
              <a:t>run by the Central Statistics Office (CSO) every 5 years. The CSO is Ireland’s largest independent producer of official statistics.</a:t>
            </a:r>
          </a:p>
          <a:p>
            <a:endParaRPr lang="en-US" dirty="0">
              <a:solidFill>
                <a:schemeClr val="bg1"/>
              </a:solidFill>
            </a:endParaRPr>
          </a:p>
        </p:txBody>
      </p:sp>
      <p:sp>
        <p:nvSpPr>
          <p:cNvPr id="4" name="Content Placeholder 3">
            <a:extLst>
              <a:ext uri="{FF2B5EF4-FFF2-40B4-BE49-F238E27FC236}">
                <a16:creationId xmlns:a16="http://schemas.microsoft.com/office/drawing/2014/main" id="{14E3A248-3405-F847-9197-C2EA8CE58069}"/>
              </a:ext>
            </a:extLst>
          </p:cNvPr>
          <p:cNvSpPr>
            <a:spLocks noGrp="1"/>
          </p:cNvSpPr>
          <p:nvPr>
            <p:ph idx="10"/>
          </p:nvPr>
        </p:nvSpPr>
        <p:spPr>
          <a:xfrm>
            <a:off x="7984273" y="1975104"/>
            <a:ext cx="7823544" cy="6655939"/>
          </a:xfrm>
        </p:spPr>
        <p:txBody>
          <a:bodyPr/>
          <a:lstStyle/>
          <a:p>
            <a:pPr marL="609585" lvl="1" indent="0">
              <a:buNone/>
            </a:pPr>
            <a:r>
              <a:rPr lang="en-NZ" sz="2400" b="1" dirty="0">
                <a:solidFill>
                  <a:schemeClr val="bg1"/>
                </a:solidFill>
              </a:rPr>
              <a:t>Why should I teach my students about the census?</a:t>
            </a:r>
          </a:p>
          <a:p>
            <a:pPr lvl="1"/>
            <a:endParaRPr lang="en-NZ" sz="2400" b="1" dirty="0">
              <a:solidFill>
                <a:schemeClr val="bg1"/>
              </a:solidFill>
            </a:endParaRPr>
          </a:p>
          <a:p>
            <a:pPr lvl="2"/>
            <a:r>
              <a:rPr lang="en-NZ" sz="2400" dirty="0">
                <a:solidFill>
                  <a:schemeClr val="bg1"/>
                </a:solidFill>
              </a:rPr>
              <a:t>The census helps us understand what </a:t>
            </a:r>
            <a:br>
              <a:rPr lang="en-NZ" sz="2400" dirty="0">
                <a:solidFill>
                  <a:schemeClr val="bg1"/>
                </a:solidFill>
              </a:rPr>
            </a:br>
            <a:r>
              <a:rPr lang="en-NZ" sz="2400" dirty="0">
                <a:solidFill>
                  <a:schemeClr val="bg1"/>
                </a:solidFill>
              </a:rPr>
              <a:t>our society needs now and </a:t>
            </a:r>
            <a:r>
              <a:rPr lang="en-GB" sz="2400" dirty="0">
                <a:solidFill>
                  <a:schemeClr val="bg1"/>
                </a:solidFill>
              </a:rPr>
              <a:t>what it’s likely </a:t>
            </a:r>
            <a:br>
              <a:rPr lang="en-GB" sz="2400" dirty="0">
                <a:solidFill>
                  <a:schemeClr val="bg1"/>
                </a:solidFill>
              </a:rPr>
            </a:br>
            <a:r>
              <a:rPr lang="en-GB" sz="2400" dirty="0">
                <a:solidFill>
                  <a:schemeClr val="bg1"/>
                </a:solidFill>
              </a:rPr>
              <a:t>to </a:t>
            </a:r>
            <a:r>
              <a:rPr lang="en-NZ" sz="2400" dirty="0">
                <a:solidFill>
                  <a:schemeClr val="bg1"/>
                </a:solidFill>
              </a:rPr>
              <a:t>need in the future. By understanding its importance and encouraging their school community to take part in the census, students can make sure their voices are heard about issues that matter to them.</a:t>
            </a:r>
          </a:p>
          <a:p>
            <a:pPr lvl="2"/>
            <a:r>
              <a:rPr lang="en-GB" sz="2400" dirty="0">
                <a:solidFill>
                  <a:schemeClr val="bg1"/>
                </a:solidFill>
              </a:rPr>
              <a:t>For more information, go to  the </a:t>
            </a:r>
            <a:r>
              <a:rPr lang="en-NZ" sz="2400" dirty="0">
                <a:solidFill>
                  <a:schemeClr val="bg1"/>
                </a:solidFill>
              </a:rPr>
              <a:t>Census 2022 website.</a:t>
            </a:r>
          </a:p>
          <a:p>
            <a:pPr lvl="2"/>
            <a:r>
              <a:rPr lang="en-NZ" sz="2400" dirty="0">
                <a:solidFill>
                  <a:schemeClr val="bg1"/>
                </a:solidFill>
              </a:rPr>
              <a:t>www.census.ie</a:t>
            </a:r>
          </a:p>
        </p:txBody>
      </p:sp>
      <p:sp>
        <p:nvSpPr>
          <p:cNvPr id="8" name="Slide Number Placeholder 5">
            <a:extLst>
              <a:ext uri="{FF2B5EF4-FFF2-40B4-BE49-F238E27FC236}">
                <a16:creationId xmlns:a16="http://schemas.microsoft.com/office/drawing/2014/main" id="{0C915A7C-08BC-9A44-9A42-99B49E220EED}"/>
              </a:ext>
            </a:extLst>
          </p:cNvPr>
          <p:cNvSpPr txBox="1">
            <a:spLocks/>
          </p:cNvSpPr>
          <p:nvPr/>
        </p:nvSpPr>
        <p:spPr>
          <a:xfrm>
            <a:off x="6492868" y="8328001"/>
            <a:ext cx="9314947" cy="486833"/>
          </a:xfrm>
          <a:prstGeom prst="rect">
            <a:avLst/>
          </a:prstGeom>
        </p:spPr>
        <p:txBody>
          <a:bodyPr vert="horz" lIns="91440" tIns="45720" rIns="91440" bIns="45720" rtlCol="0" anchor="ctr"/>
          <a:lstStyle>
            <a:defPPr>
              <a:defRPr lang="en-US"/>
            </a:defPPr>
            <a:lvl1pPr marL="0" algn="r" defTabSz="457200" rtl="0" eaLnBrk="1" latinLnBrk="0" hangingPunct="1">
              <a:defRPr sz="1200" b="0" i="0" kern="120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pic>
        <p:nvPicPr>
          <p:cNvPr id="12" name="Picture 11" descr="A picture containing logo&#10;&#10;Description automatically generated">
            <a:extLst>
              <a:ext uri="{FF2B5EF4-FFF2-40B4-BE49-F238E27FC236}">
                <a16:creationId xmlns:a16="http://schemas.microsoft.com/office/drawing/2014/main" id="{082E2EF0-81E1-476A-BFD6-F54CB2727E6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53580">
            <a:off x="12443339" y="6345006"/>
            <a:ext cx="2535960" cy="2207701"/>
          </a:xfrm>
          <a:prstGeom prst="rect">
            <a:avLst/>
          </a:prstGeom>
        </p:spPr>
      </p:pic>
    </p:spTree>
    <p:extLst>
      <p:ext uri="{BB962C8B-B14F-4D97-AF65-F5344CB8AC3E}">
        <p14:creationId xmlns:p14="http://schemas.microsoft.com/office/powerpoint/2010/main" val="2667674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E631-182C-E243-98B9-6538386995E4}"/>
              </a:ext>
            </a:extLst>
          </p:cNvPr>
          <p:cNvSpPr>
            <a:spLocks noGrp="1"/>
          </p:cNvSpPr>
          <p:nvPr>
            <p:ph type="title"/>
          </p:nvPr>
        </p:nvSpPr>
        <p:spPr/>
        <p:txBody>
          <a:bodyPr>
            <a:normAutofit fontScale="90000"/>
          </a:bodyPr>
          <a:lstStyle/>
          <a:p>
            <a:r>
              <a:rPr lang="en-NZ" b="1" dirty="0">
                <a:solidFill>
                  <a:srgbClr val="F6A200"/>
                </a:solidFill>
                <a:latin typeface="+mn-lt"/>
              </a:rPr>
              <a:t>Post-Primary Geography  </a:t>
            </a:r>
          </a:p>
        </p:txBody>
      </p:sp>
      <p:sp>
        <p:nvSpPr>
          <p:cNvPr id="3" name="Content Placeholder 2">
            <a:extLst>
              <a:ext uri="{FF2B5EF4-FFF2-40B4-BE49-F238E27FC236}">
                <a16:creationId xmlns:a16="http://schemas.microsoft.com/office/drawing/2014/main" id="{CA554D3E-323E-0C4F-8387-852D8220AEEF}"/>
              </a:ext>
            </a:extLst>
          </p:cNvPr>
          <p:cNvSpPr>
            <a:spLocks noGrp="1"/>
          </p:cNvSpPr>
          <p:nvPr>
            <p:ph idx="1"/>
          </p:nvPr>
        </p:nvSpPr>
        <p:spPr>
          <a:xfrm>
            <a:off x="436418" y="1665983"/>
            <a:ext cx="7692376" cy="6232359"/>
          </a:xfrm>
        </p:spPr>
        <p:txBody>
          <a:bodyPr/>
          <a:lstStyle/>
          <a:p>
            <a:pPr marL="0" lvl="2" indent="0">
              <a:buNone/>
            </a:pPr>
            <a:r>
              <a:rPr lang="en-NZ" sz="2800" dirty="0">
                <a:solidFill>
                  <a:srgbClr val="384168"/>
                </a:solidFill>
              </a:rPr>
              <a:t>Informed, self-aware citizens engage with the challenges  and opportunities that face us in the future and are able to take  considered and appropriate action.</a:t>
            </a:r>
          </a:p>
          <a:p>
            <a:pPr marL="0" lvl="2" indent="0">
              <a:buNone/>
            </a:pPr>
            <a:endParaRPr lang="en-NZ" sz="2800" dirty="0">
              <a:solidFill>
                <a:srgbClr val="384168"/>
              </a:solidFill>
            </a:endParaRPr>
          </a:p>
          <a:p>
            <a:pPr marL="0" lvl="2" indent="0">
              <a:buNone/>
            </a:pPr>
            <a:r>
              <a:rPr lang="en-NZ" sz="2800" dirty="0">
                <a:solidFill>
                  <a:srgbClr val="384168"/>
                </a:solidFill>
              </a:rPr>
              <a:t>I can participate in decision making, and share  opinions and evidence with decision makers and  elected representatives in my community e.g. local councillors, </a:t>
            </a:r>
            <a:r>
              <a:rPr lang="en-NZ" sz="2800" dirty="0" err="1">
                <a:solidFill>
                  <a:srgbClr val="384168"/>
                </a:solidFill>
              </a:rPr>
              <a:t>Teachtai</a:t>
            </a:r>
            <a:r>
              <a:rPr lang="en-NZ" sz="2800" dirty="0">
                <a:solidFill>
                  <a:srgbClr val="384168"/>
                </a:solidFill>
              </a:rPr>
              <a:t> </a:t>
            </a:r>
            <a:r>
              <a:rPr lang="en-NZ" sz="2800" dirty="0" err="1">
                <a:solidFill>
                  <a:srgbClr val="384168"/>
                </a:solidFill>
              </a:rPr>
              <a:t>Dála</a:t>
            </a:r>
            <a:r>
              <a:rPr lang="en-NZ" sz="2800" dirty="0">
                <a:solidFill>
                  <a:srgbClr val="384168"/>
                </a:solidFill>
              </a:rPr>
              <a:t> (TD’s).</a:t>
            </a:r>
          </a:p>
          <a:p>
            <a:pPr marL="0" lvl="2" indent="0">
              <a:buNone/>
            </a:pPr>
            <a:endParaRPr lang="en-NZ" sz="2800" dirty="0">
              <a:solidFill>
                <a:srgbClr val="384168"/>
              </a:solidFill>
            </a:endParaRPr>
          </a:p>
          <a:p>
            <a:pPr marL="0" lvl="2" indent="0">
              <a:buNone/>
            </a:pPr>
            <a:r>
              <a:rPr lang="en-NZ" sz="2800" dirty="0">
                <a:solidFill>
                  <a:srgbClr val="384168"/>
                </a:solidFill>
              </a:rPr>
              <a:t>I have an understanding of my own and others’ environmental, economic and social responsibilities in creating a sustainable future.</a:t>
            </a:r>
          </a:p>
          <a:p>
            <a:pPr marL="342900" lvl="2" indent="-342900">
              <a:buFont typeface="Arial" panose="020B0604020202020204" pitchFamily="34" charset="0"/>
              <a:buChar char="•"/>
            </a:pPr>
            <a:endParaRPr lang="en-NZ" sz="2800" dirty="0">
              <a:solidFill>
                <a:srgbClr val="384168"/>
              </a:solidFill>
            </a:endParaRPr>
          </a:p>
          <a:p>
            <a:pPr marL="342900" lvl="2" indent="-342900">
              <a:buFont typeface="Arial" panose="020B0604020202020204" pitchFamily="34" charset="0"/>
              <a:buChar char="•"/>
            </a:pPr>
            <a:endParaRPr lang="en-NZ" sz="2800" dirty="0">
              <a:solidFill>
                <a:srgbClr val="384168"/>
              </a:solidFill>
            </a:endParaRPr>
          </a:p>
          <a:p>
            <a:pPr lvl="2"/>
            <a:endParaRPr lang="en-NZ" sz="2800" dirty="0">
              <a:solidFill>
                <a:srgbClr val="384168"/>
              </a:solidFill>
            </a:endParaRPr>
          </a:p>
        </p:txBody>
      </p:sp>
      <p:sp>
        <p:nvSpPr>
          <p:cNvPr id="4" name="Content Placeholder 3">
            <a:extLst>
              <a:ext uri="{FF2B5EF4-FFF2-40B4-BE49-F238E27FC236}">
                <a16:creationId xmlns:a16="http://schemas.microsoft.com/office/drawing/2014/main" id="{9DDD3D55-7F62-3940-9E77-F8DEED8CCA73}"/>
              </a:ext>
            </a:extLst>
          </p:cNvPr>
          <p:cNvSpPr>
            <a:spLocks noGrp="1"/>
          </p:cNvSpPr>
          <p:nvPr>
            <p:ph idx="13"/>
          </p:nvPr>
        </p:nvSpPr>
        <p:spPr>
          <a:xfrm>
            <a:off x="8169062" y="1588168"/>
            <a:ext cx="7692376" cy="6310174"/>
          </a:xfrm>
        </p:spPr>
        <p:txBody>
          <a:bodyPr/>
          <a:lstStyle/>
          <a:p>
            <a:pPr marL="0" lvl="2" indent="0">
              <a:buNone/>
            </a:pPr>
            <a:r>
              <a:rPr lang="en-NZ" sz="2800" dirty="0">
                <a:solidFill>
                  <a:srgbClr val="384168"/>
                </a:solidFill>
              </a:rPr>
              <a:t>I can make decisions, identify opportunities and  plan appropriate action to make my voice heard.</a:t>
            </a:r>
          </a:p>
        </p:txBody>
      </p:sp>
      <p:pic>
        <p:nvPicPr>
          <p:cNvPr id="6" name="Picture 5" descr="Icon&#10;&#10;Description automatically generated">
            <a:extLst>
              <a:ext uri="{FF2B5EF4-FFF2-40B4-BE49-F238E27FC236}">
                <a16:creationId xmlns:a16="http://schemas.microsoft.com/office/drawing/2014/main" id="{D7A35964-10D0-49DC-990F-6E3A5B57279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88527" y="1855467"/>
            <a:ext cx="9184447" cy="9184447"/>
          </a:xfrm>
          <a:prstGeom prst="rect">
            <a:avLst/>
          </a:prstGeom>
        </p:spPr>
      </p:pic>
    </p:spTree>
    <p:extLst>
      <p:ext uri="{BB962C8B-B14F-4D97-AF65-F5344CB8AC3E}">
        <p14:creationId xmlns:p14="http://schemas.microsoft.com/office/powerpoint/2010/main" val="4136823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E631-182C-E243-98B9-6538386995E4}"/>
              </a:ext>
            </a:extLst>
          </p:cNvPr>
          <p:cNvSpPr>
            <a:spLocks noGrp="1"/>
          </p:cNvSpPr>
          <p:nvPr>
            <p:ph type="title"/>
          </p:nvPr>
        </p:nvSpPr>
        <p:spPr>
          <a:xfrm>
            <a:off x="793149" y="487800"/>
            <a:ext cx="9066467" cy="975116"/>
          </a:xfrm>
        </p:spPr>
        <p:txBody>
          <a:bodyPr vert="horz" lIns="91440" tIns="45720" rIns="91440" bIns="45720" rtlCol="0" anchor="ctr">
            <a:normAutofit/>
          </a:bodyPr>
          <a:lstStyle/>
          <a:p>
            <a:pPr defTabSz="914400"/>
            <a:r>
              <a:rPr lang="en-US" sz="5300" b="1" dirty="0">
                <a:solidFill>
                  <a:srgbClr val="384168"/>
                </a:solidFill>
                <a:latin typeface="+mn-lt"/>
                <a:cs typeface="+mj-cs"/>
              </a:rPr>
              <a:t>How to use this resource</a:t>
            </a:r>
          </a:p>
        </p:txBody>
      </p:sp>
      <p:sp>
        <p:nvSpPr>
          <p:cNvPr id="3" name="Content Placeholder 2">
            <a:extLst>
              <a:ext uri="{FF2B5EF4-FFF2-40B4-BE49-F238E27FC236}">
                <a16:creationId xmlns:a16="http://schemas.microsoft.com/office/drawing/2014/main" id="{CA554D3E-323E-0C4F-8387-852D8220AEEF}"/>
              </a:ext>
            </a:extLst>
          </p:cNvPr>
          <p:cNvSpPr>
            <a:spLocks noGrp="1"/>
          </p:cNvSpPr>
          <p:nvPr>
            <p:ph idx="1"/>
          </p:nvPr>
        </p:nvSpPr>
        <p:spPr>
          <a:xfrm>
            <a:off x="605576" y="2038350"/>
            <a:ext cx="7928824" cy="6052101"/>
          </a:xfrm>
        </p:spPr>
        <p:txBody>
          <a:bodyPr vert="horz" lIns="91440" tIns="45720" rIns="91440" bIns="45720" rtlCol="0">
            <a:normAutofit/>
          </a:bodyPr>
          <a:lstStyle/>
          <a:p>
            <a:pPr marL="266700" lvl="1" indent="0" defTabSz="914400">
              <a:lnSpc>
                <a:spcPct val="90000"/>
              </a:lnSpc>
              <a:buNone/>
            </a:pPr>
            <a:r>
              <a:rPr lang="en-US" sz="2400" b="1" dirty="0">
                <a:solidFill>
                  <a:srgbClr val="F6A200"/>
                </a:solidFill>
                <a:cs typeface="+mn-cs"/>
              </a:rPr>
              <a:t>Classroom activities</a:t>
            </a:r>
          </a:p>
          <a:p>
            <a:pPr marL="266700" lvl="2" indent="0" defTabSz="914400">
              <a:lnSpc>
                <a:spcPct val="90000"/>
              </a:lnSpc>
              <a:buNone/>
            </a:pPr>
            <a:r>
              <a:rPr lang="en-US" sz="2400" dirty="0">
                <a:solidFill>
                  <a:srgbClr val="384168"/>
                </a:solidFill>
                <a:cs typeface="+mn-cs"/>
              </a:rPr>
              <a:t>You can deliver these as four short (40 - 58 minute) lessons, or at once in a longer lesson depending on time available.</a:t>
            </a:r>
          </a:p>
          <a:p>
            <a:pPr marL="266700" lvl="2" indent="0" defTabSz="914400">
              <a:lnSpc>
                <a:spcPct val="90000"/>
              </a:lnSpc>
              <a:buNone/>
            </a:pPr>
            <a:endParaRPr lang="en-US" sz="2400" dirty="0">
              <a:solidFill>
                <a:srgbClr val="384168"/>
              </a:solidFill>
              <a:cs typeface="+mn-cs"/>
            </a:endParaRPr>
          </a:p>
          <a:p>
            <a:pPr marL="266700" lvl="2" indent="0" defTabSz="914400">
              <a:lnSpc>
                <a:spcPct val="90000"/>
              </a:lnSpc>
              <a:buNone/>
            </a:pPr>
            <a:r>
              <a:rPr lang="en-US" sz="2400" b="1" dirty="0">
                <a:solidFill>
                  <a:srgbClr val="F6A200"/>
                </a:solidFill>
                <a:cs typeface="+mn-cs"/>
              </a:rPr>
              <a:t>Lesson </a:t>
            </a:r>
          </a:p>
          <a:p>
            <a:pPr marL="266700" lvl="2" indent="0" defTabSz="914400">
              <a:lnSpc>
                <a:spcPct val="90000"/>
              </a:lnSpc>
              <a:buNone/>
            </a:pPr>
            <a:r>
              <a:rPr lang="en-US" sz="2400" dirty="0">
                <a:solidFill>
                  <a:srgbClr val="384168"/>
                </a:solidFill>
                <a:cs typeface="+mn-cs"/>
              </a:rPr>
              <a:t>We recommend focusing on the first activity for in-person or a virtual lessons. Students can volunteer their answers or reflect individually on them.</a:t>
            </a:r>
          </a:p>
          <a:p>
            <a:pPr marL="266700" lvl="2" indent="0" defTabSz="914400">
              <a:lnSpc>
                <a:spcPct val="90000"/>
              </a:lnSpc>
              <a:buNone/>
            </a:pPr>
            <a:endParaRPr lang="en-US" sz="2400" dirty="0">
              <a:solidFill>
                <a:srgbClr val="384168"/>
              </a:solidFill>
              <a:cs typeface="+mn-cs"/>
            </a:endParaRPr>
          </a:p>
          <a:p>
            <a:pPr marL="266700" lvl="1" indent="0" defTabSz="914400">
              <a:lnSpc>
                <a:spcPct val="90000"/>
              </a:lnSpc>
              <a:buNone/>
            </a:pPr>
            <a:r>
              <a:rPr lang="en-US" sz="2400" b="1" dirty="0">
                <a:solidFill>
                  <a:srgbClr val="F6A200"/>
                </a:solidFill>
                <a:cs typeface="+mn-cs"/>
              </a:rPr>
              <a:t>Homework</a:t>
            </a:r>
          </a:p>
          <a:p>
            <a:pPr marL="266700" lvl="2" indent="0" defTabSz="914400">
              <a:lnSpc>
                <a:spcPct val="90000"/>
              </a:lnSpc>
              <a:buNone/>
            </a:pPr>
            <a:r>
              <a:rPr lang="en-US" sz="2400" dirty="0">
                <a:solidFill>
                  <a:srgbClr val="384168"/>
                </a:solidFill>
                <a:cs typeface="+mn-cs"/>
              </a:rPr>
              <a:t>Send the relevant slides for each lesson to students. </a:t>
            </a:r>
            <a:br>
              <a:rPr lang="en-US" sz="2400" dirty="0">
                <a:solidFill>
                  <a:srgbClr val="384168"/>
                </a:solidFill>
                <a:cs typeface="+mn-cs"/>
              </a:rPr>
            </a:br>
            <a:r>
              <a:rPr lang="en-US" sz="2400" dirty="0">
                <a:solidFill>
                  <a:srgbClr val="384168"/>
                </a:solidFill>
                <a:cs typeface="+mn-cs"/>
              </a:rPr>
              <a:t>They can use the worksheet at the end of the lesson or their own notebooks to record their answers. Alternatively,  you can ask them to submit their answers electronically  using the VLE (Virtual Learning Environment) that your school has chosen e.g. Google Classroom.</a:t>
            </a:r>
          </a:p>
        </p:txBody>
      </p:sp>
      <p:sp>
        <p:nvSpPr>
          <p:cNvPr id="8" name="Oval 7">
            <a:extLst>
              <a:ext uri="{FF2B5EF4-FFF2-40B4-BE49-F238E27FC236}">
                <a16:creationId xmlns:a16="http://schemas.microsoft.com/office/drawing/2014/main" id="{5307DDA6-731F-4990-AD40-E6B24FF82A61}"/>
              </a:ext>
            </a:extLst>
          </p:cNvPr>
          <p:cNvSpPr/>
          <p:nvPr/>
        </p:nvSpPr>
        <p:spPr>
          <a:xfrm>
            <a:off x="9210784" y="-1990707"/>
            <a:ext cx="13622917" cy="13622917"/>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t>v</a:t>
            </a:r>
          </a:p>
        </p:txBody>
      </p:sp>
    </p:spTree>
    <p:extLst>
      <p:ext uri="{BB962C8B-B14F-4D97-AF65-F5344CB8AC3E}">
        <p14:creationId xmlns:p14="http://schemas.microsoft.com/office/powerpoint/2010/main" val="1951992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A1248DF1-F297-4882-832F-846CE405972A}"/>
              </a:ext>
            </a:extLst>
          </p:cNvPr>
          <p:cNvSpPr/>
          <p:nvPr/>
        </p:nvSpPr>
        <p:spPr>
          <a:xfrm>
            <a:off x="971550" y="1992630"/>
            <a:ext cx="3073654" cy="5837456"/>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F6A200"/>
              </a:solidFill>
            </a:endParaRPr>
          </a:p>
        </p:txBody>
      </p:sp>
      <p:sp>
        <p:nvSpPr>
          <p:cNvPr id="33" name="Rectangle 32">
            <a:extLst>
              <a:ext uri="{FF2B5EF4-FFF2-40B4-BE49-F238E27FC236}">
                <a16:creationId xmlns:a16="http://schemas.microsoft.com/office/drawing/2014/main" id="{0D5F8C46-1C28-483A-B2AF-F0D63E62FFA4}"/>
              </a:ext>
            </a:extLst>
          </p:cNvPr>
          <p:cNvSpPr/>
          <p:nvPr/>
        </p:nvSpPr>
        <p:spPr>
          <a:xfrm>
            <a:off x="984613" y="1992630"/>
            <a:ext cx="3051302" cy="1421130"/>
          </a:xfrm>
          <a:prstGeom prst="rect">
            <a:avLst/>
          </a:prstGeom>
          <a:solidFill>
            <a:srgbClr val="E27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a:solidFill>
                <a:srgbClr val="F6A200"/>
              </a:solidFill>
            </a:endParaRPr>
          </a:p>
        </p:txBody>
      </p:sp>
      <p:sp>
        <p:nvSpPr>
          <p:cNvPr id="2" name="Title 1">
            <a:extLst>
              <a:ext uri="{FF2B5EF4-FFF2-40B4-BE49-F238E27FC236}">
                <a16:creationId xmlns:a16="http://schemas.microsoft.com/office/drawing/2014/main" id="{EFC320AE-BA81-2A49-B71E-6EBDBD28DD7B}"/>
              </a:ext>
            </a:extLst>
          </p:cNvPr>
          <p:cNvSpPr>
            <a:spLocks noGrp="1"/>
          </p:cNvSpPr>
          <p:nvPr>
            <p:ph type="title"/>
          </p:nvPr>
        </p:nvSpPr>
        <p:spPr>
          <a:xfrm>
            <a:off x="436418" y="904009"/>
            <a:ext cx="14703461" cy="685800"/>
          </a:xfrm>
        </p:spPr>
        <p:txBody>
          <a:bodyPr>
            <a:normAutofit fontScale="90000"/>
          </a:bodyPr>
          <a:lstStyle/>
          <a:p>
            <a:r>
              <a:rPr lang="en-NZ" b="1" dirty="0">
                <a:solidFill>
                  <a:srgbClr val="002060"/>
                </a:solidFill>
                <a:latin typeface="+mn-lt"/>
              </a:rPr>
              <a:t>Lessons Overview &amp; Learning Intentions</a:t>
            </a:r>
            <a:endParaRPr lang="en-US" b="1" dirty="0">
              <a:solidFill>
                <a:srgbClr val="002060"/>
              </a:solidFill>
              <a:latin typeface="+mn-lt"/>
            </a:endParaRPr>
          </a:p>
        </p:txBody>
      </p:sp>
      <p:sp>
        <p:nvSpPr>
          <p:cNvPr id="29" name="Rectangle 28">
            <a:extLst>
              <a:ext uri="{FF2B5EF4-FFF2-40B4-BE49-F238E27FC236}">
                <a16:creationId xmlns:a16="http://schemas.microsoft.com/office/drawing/2014/main" id="{1A561828-460F-4D68-9A78-6BEEC998D90E}"/>
              </a:ext>
            </a:extLst>
          </p:cNvPr>
          <p:cNvSpPr/>
          <p:nvPr/>
        </p:nvSpPr>
        <p:spPr>
          <a:xfrm>
            <a:off x="4714494" y="1992630"/>
            <a:ext cx="3073654" cy="5837456"/>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F6A200"/>
              </a:solidFill>
            </a:endParaRPr>
          </a:p>
        </p:txBody>
      </p:sp>
      <p:sp>
        <p:nvSpPr>
          <p:cNvPr id="30" name="Rectangle 29">
            <a:extLst>
              <a:ext uri="{FF2B5EF4-FFF2-40B4-BE49-F238E27FC236}">
                <a16:creationId xmlns:a16="http://schemas.microsoft.com/office/drawing/2014/main" id="{67968C3A-0EA9-4719-85F7-7F3B1822B6C3}"/>
              </a:ext>
            </a:extLst>
          </p:cNvPr>
          <p:cNvSpPr/>
          <p:nvPr/>
        </p:nvSpPr>
        <p:spPr>
          <a:xfrm>
            <a:off x="8469442" y="1992630"/>
            <a:ext cx="3073654" cy="5837456"/>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F6A200"/>
              </a:solidFill>
            </a:endParaRPr>
          </a:p>
        </p:txBody>
      </p:sp>
      <p:sp>
        <p:nvSpPr>
          <p:cNvPr id="31" name="Rectangle 30">
            <a:extLst>
              <a:ext uri="{FF2B5EF4-FFF2-40B4-BE49-F238E27FC236}">
                <a16:creationId xmlns:a16="http://schemas.microsoft.com/office/drawing/2014/main" id="{ABF93649-1B65-437A-A14C-D539B989D56F}"/>
              </a:ext>
            </a:extLst>
          </p:cNvPr>
          <p:cNvSpPr/>
          <p:nvPr/>
        </p:nvSpPr>
        <p:spPr>
          <a:xfrm>
            <a:off x="12224390" y="1992630"/>
            <a:ext cx="3073654" cy="5837456"/>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F6A200"/>
              </a:solidFill>
            </a:endParaRPr>
          </a:p>
        </p:txBody>
      </p:sp>
      <p:sp>
        <p:nvSpPr>
          <p:cNvPr id="28" name="TextBox 27">
            <a:extLst>
              <a:ext uri="{FF2B5EF4-FFF2-40B4-BE49-F238E27FC236}">
                <a16:creationId xmlns:a16="http://schemas.microsoft.com/office/drawing/2014/main" id="{590BDB47-C832-4D05-B1FC-B5C5D7EB2770}"/>
              </a:ext>
            </a:extLst>
          </p:cNvPr>
          <p:cNvSpPr txBox="1"/>
          <p:nvPr/>
        </p:nvSpPr>
        <p:spPr>
          <a:xfrm>
            <a:off x="1070610" y="2259330"/>
            <a:ext cx="2800350" cy="4462760"/>
          </a:xfrm>
          <a:prstGeom prst="rect">
            <a:avLst/>
          </a:prstGeom>
          <a:noFill/>
        </p:spPr>
        <p:txBody>
          <a:bodyPr wrap="square" rtlCol="0">
            <a:spAutoFit/>
          </a:bodyPr>
          <a:lstStyle/>
          <a:p>
            <a:pPr marL="0" lvl="1"/>
            <a:r>
              <a:rPr lang="en-NZ" sz="2400" b="1" dirty="0">
                <a:solidFill>
                  <a:schemeClr val="bg1"/>
                </a:solidFill>
              </a:rPr>
              <a:t>What is the census </a:t>
            </a:r>
          </a:p>
          <a:p>
            <a:pPr marL="0" lvl="1"/>
            <a:endParaRPr lang="en-NZ" sz="2400" dirty="0">
              <a:solidFill>
                <a:schemeClr val="bg1"/>
              </a:solidFill>
            </a:endParaRPr>
          </a:p>
          <a:p>
            <a:pPr marL="0" lvl="1"/>
            <a:endParaRPr lang="en-NZ" sz="2400" dirty="0">
              <a:solidFill>
                <a:schemeClr val="bg1"/>
              </a:solidFill>
            </a:endParaRPr>
          </a:p>
          <a:p>
            <a:pPr marL="0" lvl="1"/>
            <a:br>
              <a:rPr lang="en-NZ" sz="2400" dirty="0">
                <a:solidFill>
                  <a:schemeClr val="bg1"/>
                </a:solidFill>
              </a:rPr>
            </a:br>
            <a:r>
              <a:rPr lang="en-NZ" sz="2400" b="1" dirty="0">
                <a:solidFill>
                  <a:schemeClr val="bg1"/>
                </a:solidFill>
              </a:rPr>
              <a:t>Learning Intentions:</a:t>
            </a:r>
          </a:p>
          <a:p>
            <a:pPr marL="0" lvl="2"/>
            <a:r>
              <a:rPr lang="en-NZ" sz="2400" dirty="0">
                <a:solidFill>
                  <a:schemeClr val="bg1"/>
                </a:solidFill>
              </a:rPr>
              <a:t>Students can explain what the census is and give an example of how it could be important in their lives.</a:t>
            </a:r>
          </a:p>
          <a:p>
            <a:endParaRPr lang="en-IE" sz="2000" dirty="0">
              <a:solidFill>
                <a:schemeClr val="bg1"/>
              </a:solidFill>
            </a:endParaRPr>
          </a:p>
        </p:txBody>
      </p:sp>
      <p:sp>
        <p:nvSpPr>
          <p:cNvPr id="34" name="Rectangle 33">
            <a:extLst>
              <a:ext uri="{FF2B5EF4-FFF2-40B4-BE49-F238E27FC236}">
                <a16:creationId xmlns:a16="http://schemas.microsoft.com/office/drawing/2014/main" id="{E1ACA925-AC3C-4069-8CE6-8A020858719D}"/>
              </a:ext>
            </a:extLst>
          </p:cNvPr>
          <p:cNvSpPr/>
          <p:nvPr/>
        </p:nvSpPr>
        <p:spPr>
          <a:xfrm>
            <a:off x="4723782" y="1992630"/>
            <a:ext cx="3051302" cy="1421130"/>
          </a:xfrm>
          <a:prstGeom prst="rect">
            <a:avLst/>
          </a:prstGeom>
          <a:solidFill>
            <a:srgbClr val="E27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a:solidFill>
                <a:srgbClr val="F6A200"/>
              </a:solidFill>
            </a:endParaRPr>
          </a:p>
        </p:txBody>
      </p:sp>
      <p:sp>
        <p:nvSpPr>
          <p:cNvPr id="35" name="TextBox 34">
            <a:extLst>
              <a:ext uri="{FF2B5EF4-FFF2-40B4-BE49-F238E27FC236}">
                <a16:creationId xmlns:a16="http://schemas.microsoft.com/office/drawing/2014/main" id="{260DF3D8-66E4-4C48-9D31-44FD76142C00}"/>
              </a:ext>
            </a:extLst>
          </p:cNvPr>
          <p:cNvSpPr txBox="1"/>
          <p:nvPr/>
        </p:nvSpPr>
        <p:spPr>
          <a:xfrm>
            <a:off x="4851145" y="2259330"/>
            <a:ext cx="2937002" cy="3724096"/>
          </a:xfrm>
          <a:prstGeom prst="rect">
            <a:avLst/>
          </a:prstGeom>
          <a:noFill/>
        </p:spPr>
        <p:txBody>
          <a:bodyPr wrap="square" rtlCol="0">
            <a:spAutoFit/>
          </a:bodyPr>
          <a:lstStyle/>
          <a:p>
            <a:pPr marL="0" lvl="1"/>
            <a:r>
              <a:rPr lang="en-NZ" sz="2400" b="1" dirty="0">
                <a:solidFill>
                  <a:schemeClr val="bg1"/>
                </a:solidFill>
              </a:rPr>
              <a:t>Why the </a:t>
            </a:r>
            <a:br>
              <a:rPr lang="en-NZ" sz="2400" b="1" dirty="0">
                <a:solidFill>
                  <a:schemeClr val="bg1"/>
                </a:solidFill>
              </a:rPr>
            </a:br>
            <a:r>
              <a:rPr lang="en-NZ" sz="2400" b="1" dirty="0">
                <a:solidFill>
                  <a:schemeClr val="bg1"/>
                </a:solidFill>
              </a:rPr>
              <a:t>census matters</a:t>
            </a:r>
          </a:p>
          <a:p>
            <a:pPr marL="0" lvl="1"/>
            <a:endParaRPr lang="en-NZ" sz="2400" dirty="0">
              <a:solidFill>
                <a:schemeClr val="bg1"/>
              </a:solidFill>
            </a:endParaRPr>
          </a:p>
          <a:p>
            <a:pPr marL="0" lvl="1"/>
            <a:br>
              <a:rPr lang="en-NZ" sz="2400" dirty="0">
                <a:solidFill>
                  <a:schemeClr val="bg1"/>
                </a:solidFill>
              </a:rPr>
            </a:br>
            <a:r>
              <a:rPr lang="en-NZ" sz="2400" b="1" dirty="0">
                <a:solidFill>
                  <a:schemeClr val="bg1"/>
                </a:solidFill>
              </a:rPr>
              <a:t>Learning Intentions:</a:t>
            </a:r>
          </a:p>
          <a:p>
            <a:pPr marL="0" lvl="2"/>
            <a:r>
              <a:rPr lang="en-NZ" sz="2400" dirty="0">
                <a:solidFill>
                  <a:schemeClr val="bg1"/>
                </a:solidFill>
              </a:rPr>
              <a:t>Students can </a:t>
            </a:r>
            <a:br>
              <a:rPr lang="en-NZ" sz="2400" dirty="0">
                <a:solidFill>
                  <a:schemeClr val="bg1"/>
                </a:solidFill>
              </a:rPr>
            </a:br>
            <a:r>
              <a:rPr lang="en-NZ" sz="2400" dirty="0">
                <a:solidFill>
                  <a:schemeClr val="bg1"/>
                </a:solidFill>
              </a:rPr>
              <a:t>describe how census information is used to make decisions.</a:t>
            </a:r>
          </a:p>
          <a:p>
            <a:endParaRPr lang="en-IE" sz="2000" dirty="0">
              <a:solidFill>
                <a:schemeClr val="bg1"/>
              </a:solidFill>
            </a:endParaRPr>
          </a:p>
        </p:txBody>
      </p:sp>
      <p:sp>
        <p:nvSpPr>
          <p:cNvPr id="36" name="Rectangle 35">
            <a:extLst>
              <a:ext uri="{FF2B5EF4-FFF2-40B4-BE49-F238E27FC236}">
                <a16:creationId xmlns:a16="http://schemas.microsoft.com/office/drawing/2014/main" id="{5A08880D-BFFB-43A6-A8D1-EDC158FA3410}"/>
              </a:ext>
            </a:extLst>
          </p:cNvPr>
          <p:cNvSpPr/>
          <p:nvPr/>
        </p:nvSpPr>
        <p:spPr>
          <a:xfrm>
            <a:off x="8474855" y="1992630"/>
            <a:ext cx="3051302" cy="1421130"/>
          </a:xfrm>
          <a:prstGeom prst="rect">
            <a:avLst/>
          </a:prstGeom>
          <a:solidFill>
            <a:srgbClr val="E27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a:solidFill>
                <a:srgbClr val="F6A200"/>
              </a:solidFill>
            </a:endParaRPr>
          </a:p>
        </p:txBody>
      </p:sp>
      <p:sp>
        <p:nvSpPr>
          <p:cNvPr id="37" name="TextBox 36">
            <a:extLst>
              <a:ext uri="{FF2B5EF4-FFF2-40B4-BE49-F238E27FC236}">
                <a16:creationId xmlns:a16="http://schemas.microsoft.com/office/drawing/2014/main" id="{9B3C9391-940B-4191-ABA3-B29498DC86E4}"/>
              </a:ext>
            </a:extLst>
          </p:cNvPr>
          <p:cNvSpPr txBox="1"/>
          <p:nvPr/>
        </p:nvSpPr>
        <p:spPr>
          <a:xfrm>
            <a:off x="8571738" y="2259330"/>
            <a:ext cx="2937002" cy="4462760"/>
          </a:xfrm>
          <a:prstGeom prst="rect">
            <a:avLst/>
          </a:prstGeom>
          <a:noFill/>
        </p:spPr>
        <p:txBody>
          <a:bodyPr wrap="square" rtlCol="0">
            <a:spAutoFit/>
          </a:bodyPr>
          <a:lstStyle/>
          <a:p>
            <a:pPr marL="0" lvl="1"/>
            <a:r>
              <a:rPr lang="en-NZ" sz="2400" b="1" dirty="0">
                <a:solidFill>
                  <a:schemeClr val="bg1"/>
                </a:solidFill>
              </a:rPr>
              <a:t>What can information do</a:t>
            </a:r>
          </a:p>
          <a:p>
            <a:pPr marL="0" lvl="1"/>
            <a:endParaRPr lang="en-NZ" sz="2400" dirty="0">
              <a:solidFill>
                <a:schemeClr val="bg1"/>
              </a:solidFill>
            </a:endParaRPr>
          </a:p>
          <a:p>
            <a:pPr marL="0" lvl="1"/>
            <a:br>
              <a:rPr lang="en-NZ" sz="2400" dirty="0">
                <a:solidFill>
                  <a:schemeClr val="bg1"/>
                </a:solidFill>
              </a:rPr>
            </a:br>
            <a:r>
              <a:rPr lang="en-NZ" sz="2400" b="1" dirty="0">
                <a:solidFill>
                  <a:schemeClr val="bg1"/>
                </a:solidFill>
              </a:rPr>
              <a:t>Learning Intentions:</a:t>
            </a:r>
          </a:p>
          <a:p>
            <a:pPr marL="0" lvl="2"/>
            <a:r>
              <a:rPr lang="en-NZ" sz="2400" dirty="0">
                <a:solidFill>
                  <a:schemeClr val="bg1"/>
                </a:solidFill>
              </a:rPr>
              <a:t>Students can list the type of information the census collects and identify how they can be useful in different situations</a:t>
            </a:r>
          </a:p>
          <a:p>
            <a:endParaRPr lang="en-IE" sz="2000" dirty="0">
              <a:solidFill>
                <a:schemeClr val="bg1"/>
              </a:solidFill>
            </a:endParaRPr>
          </a:p>
        </p:txBody>
      </p:sp>
      <p:sp>
        <p:nvSpPr>
          <p:cNvPr id="38" name="Rectangle 37">
            <a:extLst>
              <a:ext uri="{FF2B5EF4-FFF2-40B4-BE49-F238E27FC236}">
                <a16:creationId xmlns:a16="http://schemas.microsoft.com/office/drawing/2014/main" id="{358BF074-A234-4583-BFA5-61383CDCBF13}"/>
              </a:ext>
            </a:extLst>
          </p:cNvPr>
          <p:cNvSpPr/>
          <p:nvPr/>
        </p:nvSpPr>
        <p:spPr>
          <a:xfrm>
            <a:off x="12234736" y="1992630"/>
            <a:ext cx="3051302" cy="1421130"/>
          </a:xfrm>
          <a:prstGeom prst="rect">
            <a:avLst/>
          </a:prstGeom>
          <a:solidFill>
            <a:srgbClr val="E27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200">
              <a:solidFill>
                <a:srgbClr val="F6A200"/>
              </a:solidFill>
            </a:endParaRPr>
          </a:p>
        </p:txBody>
      </p:sp>
      <p:sp>
        <p:nvSpPr>
          <p:cNvPr id="39" name="TextBox 38">
            <a:extLst>
              <a:ext uri="{FF2B5EF4-FFF2-40B4-BE49-F238E27FC236}">
                <a16:creationId xmlns:a16="http://schemas.microsoft.com/office/drawing/2014/main" id="{C50E4693-FD4C-42C4-AE78-5A3B4749716B}"/>
              </a:ext>
            </a:extLst>
          </p:cNvPr>
          <p:cNvSpPr txBox="1"/>
          <p:nvPr/>
        </p:nvSpPr>
        <p:spPr>
          <a:xfrm>
            <a:off x="12318556" y="2259330"/>
            <a:ext cx="2937002" cy="5570756"/>
          </a:xfrm>
          <a:prstGeom prst="rect">
            <a:avLst/>
          </a:prstGeom>
          <a:noFill/>
        </p:spPr>
        <p:txBody>
          <a:bodyPr wrap="square" rtlCol="0">
            <a:spAutoFit/>
          </a:bodyPr>
          <a:lstStyle/>
          <a:p>
            <a:pPr marL="0" lvl="1"/>
            <a:r>
              <a:rPr lang="en-NZ" sz="2400" b="1" dirty="0">
                <a:solidFill>
                  <a:schemeClr val="bg1"/>
                </a:solidFill>
              </a:rPr>
              <a:t>What matters to our school community</a:t>
            </a:r>
          </a:p>
          <a:p>
            <a:pPr marL="0" lvl="1"/>
            <a:br>
              <a:rPr lang="en-NZ" sz="2400" dirty="0">
                <a:solidFill>
                  <a:schemeClr val="bg1"/>
                </a:solidFill>
              </a:rPr>
            </a:br>
            <a:endParaRPr lang="en-NZ" sz="2400" dirty="0">
              <a:solidFill>
                <a:schemeClr val="bg1"/>
              </a:solidFill>
            </a:endParaRPr>
          </a:p>
          <a:p>
            <a:pPr marL="0" lvl="1"/>
            <a:r>
              <a:rPr lang="en-NZ" sz="2400" b="1" dirty="0">
                <a:solidFill>
                  <a:schemeClr val="bg1"/>
                </a:solidFill>
              </a:rPr>
              <a:t>Learning Intentions:</a:t>
            </a:r>
          </a:p>
          <a:p>
            <a:pPr marL="0" lvl="2"/>
            <a:r>
              <a:rPr lang="en-NZ" sz="2400" dirty="0">
                <a:solidFill>
                  <a:schemeClr val="bg1"/>
                </a:solidFill>
              </a:rPr>
              <a:t>Students can identify groups in their school community and the issues important to them, giving examples on how to encourage these groups to take part in the census.</a:t>
            </a:r>
          </a:p>
          <a:p>
            <a:endParaRPr lang="en-IE" sz="2000" dirty="0">
              <a:solidFill>
                <a:schemeClr val="bg1"/>
              </a:solidFill>
            </a:endParaRPr>
          </a:p>
        </p:txBody>
      </p:sp>
    </p:spTree>
    <p:extLst>
      <p:ext uri="{BB962C8B-B14F-4D97-AF65-F5344CB8AC3E}">
        <p14:creationId xmlns:p14="http://schemas.microsoft.com/office/powerpoint/2010/main" val="227828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12301</TotalTime>
  <Words>1390</Words>
  <Application>Microsoft Office PowerPoint</Application>
  <PresentationFormat>Custom</PresentationFormat>
  <Paragraphs>122</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Introduction for teachers</vt:lpstr>
      <vt:lpstr>Post-Primary Geography  </vt:lpstr>
      <vt:lpstr>How to use this resource</vt:lpstr>
      <vt:lpstr>Lessons Overview &amp; Learning Intentions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Hussey</dc:creator>
  <cp:lastModifiedBy>Joy O'Leary</cp:lastModifiedBy>
  <cp:revision>341</cp:revision>
  <dcterms:created xsi:type="dcterms:W3CDTF">2020-09-08T06:14:02Z</dcterms:created>
  <dcterms:modified xsi:type="dcterms:W3CDTF">2022-03-11T16:58:44Z</dcterms:modified>
</cp:coreProperties>
</file>