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0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7F5E-533E-481D-A1BF-CE500E4A3F84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A892-27C5-42F3-8348-8DE05406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Look at some age by sex data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Look at education occupation over time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Look at offices with top 10 leavers/joiners rate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Look at Leavers by dependency status for the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A892-27C5-42F3-8348-8DE05406C7B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A892-27C5-42F3-8348-8DE05406C7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DF40077-0DBA-41F8-B55D-089748F0F8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48F07B-AE30-4439-BFAF-FC4B71F743AF}" type="datetimeFigureOut">
              <a:rPr lang="en-US" smtClean="0"/>
              <a:t>2/19/2014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o.ie/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470025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4000" dirty="0" smtClean="0"/>
              <a:t>Live Register Flows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5688632" cy="1752600"/>
          </a:xfrm>
        </p:spPr>
        <p:txBody>
          <a:bodyPr>
            <a:normAutofit/>
          </a:bodyPr>
          <a:lstStyle/>
          <a:p>
            <a:pPr algn="r"/>
            <a:r>
              <a:rPr lang="en-IE" dirty="0" smtClean="0"/>
              <a:t>ADC Seminar</a:t>
            </a:r>
          </a:p>
          <a:p>
            <a:pPr algn="r"/>
            <a:r>
              <a:rPr lang="en-IE" dirty="0" smtClean="0"/>
              <a:t>20</a:t>
            </a:r>
            <a:r>
              <a:rPr lang="en-IE" baseline="30000" dirty="0" smtClean="0"/>
              <a:t>th</a:t>
            </a:r>
            <a:r>
              <a:rPr lang="en-IE" dirty="0" smtClean="0"/>
              <a:t> February 2014</a:t>
            </a:r>
          </a:p>
          <a:p>
            <a:pPr algn="r"/>
            <a:endParaRPr lang="en-IE" dirty="0"/>
          </a:p>
          <a:p>
            <a:pPr algn="r"/>
            <a:r>
              <a:rPr lang="en-IE" dirty="0" smtClean="0"/>
              <a:t>Catalina.Gonzalez@cso.ie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tx2"/>
                </a:solidFill>
              </a:rPr>
              <a:t>Outline</a:t>
            </a:r>
          </a:p>
          <a:p>
            <a:r>
              <a:rPr lang="en-IE" dirty="0" smtClean="0"/>
              <a:t>- Motivation</a:t>
            </a:r>
          </a:p>
          <a:p>
            <a:r>
              <a:rPr lang="en-IE" dirty="0" smtClean="0"/>
              <a:t>- Methodology</a:t>
            </a:r>
          </a:p>
          <a:p>
            <a:r>
              <a:rPr lang="en-IE" dirty="0" smtClean="0"/>
              <a:t>- Some Analysis</a:t>
            </a:r>
          </a:p>
          <a:p>
            <a:r>
              <a:rPr lang="en-IE" dirty="0" smtClean="0"/>
              <a:t>- High Level Data Flows</a:t>
            </a:r>
          </a:p>
          <a:p>
            <a:r>
              <a:rPr lang="en-IE" dirty="0" smtClean="0"/>
              <a:t>- Graphs – Using R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	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Wealth of data available with respect to the Live Register </a:t>
            </a:r>
          </a:p>
          <a:p>
            <a:r>
              <a:rPr lang="en-IE" dirty="0" smtClean="0"/>
              <a:t>Easily accessible</a:t>
            </a:r>
          </a:p>
          <a:p>
            <a:pPr lvl="1"/>
            <a:r>
              <a:rPr lang="en-IE" dirty="0" smtClean="0"/>
              <a:t>Via Web Interface and other statistical Programs</a:t>
            </a:r>
          </a:p>
          <a:p>
            <a:r>
              <a:rPr lang="en-IE" dirty="0" smtClean="0"/>
              <a:t>County visualisation showcase with R</a:t>
            </a:r>
          </a:p>
          <a:p>
            <a:pPr lvl="1"/>
            <a:r>
              <a:rPr lang="en-IE" dirty="0" smtClean="0"/>
              <a:t>Could have used Local Welfare Office, Occupation, Sex, or other classification variable.</a:t>
            </a:r>
          </a:p>
          <a:p>
            <a:pPr lvl="1"/>
            <a:r>
              <a:rPr lang="en-IE" dirty="0" smtClean="0"/>
              <a:t>Other programing languages could have been used.</a:t>
            </a:r>
          </a:p>
          <a:p>
            <a:pPr marL="777240" lvl="2" indent="0">
              <a:buNone/>
            </a:pPr>
            <a:r>
              <a:rPr lang="en-IE" dirty="0" smtClean="0"/>
              <a:t> Java Script library to read .</a:t>
            </a:r>
            <a:r>
              <a:rPr lang="en-IE" dirty="0" err="1" smtClean="0"/>
              <a:t>px</a:t>
            </a:r>
            <a:r>
              <a:rPr lang="en-IE" dirty="0" smtClean="0"/>
              <a:t> files </a:t>
            </a:r>
          </a:p>
          <a:p>
            <a:pPr marL="777240" lvl="2" indent="0">
              <a:buNone/>
            </a:pPr>
            <a:r>
              <a:rPr lang="en-IE" dirty="0" err="1" smtClean="0"/>
              <a:t>Sas</a:t>
            </a:r>
            <a:r>
              <a:rPr lang="en-IE" dirty="0" smtClean="0"/>
              <a:t> Macro also available to read .</a:t>
            </a:r>
            <a:r>
              <a:rPr lang="en-IE" dirty="0" err="1" smtClean="0"/>
              <a:t>px</a:t>
            </a:r>
            <a:r>
              <a:rPr lang="en-IE" dirty="0" smtClean="0"/>
              <a:t> file</a:t>
            </a:r>
          </a:p>
          <a:p>
            <a:pPr marL="777240" lvl="2" indent="0">
              <a:buNone/>
            </a:pPr>
            <a:endParaRPr lang="en-IE" dirty="0"/>
          </a:p>
          <a:p>
            <a:r>
              <a:rPr lang="en-IE" dirty="0" smtClean="0"/>
              <a:t>R code will be made available (as is) in the </a:t>
            </a:r>
            <a:r>
              <a:rPr lang="en-IE" smtClean="0"/>
              <a:t>seminar webpage</a:t>
            </a:r>
            <a:endParaRPr lang="en-IE" dirty="0" smtClean="0"/>
          </a:p>
          <a:p>
            <a:pPr marL="114300" indent="0">
              <a:buNone/>
            </a:pPr>
            <a:endParaRPr lang="en-IE" dirty="0" smtClean="0"/>
          </a:p>
          <a:p>
            <a:pPr marL="777240" lvl="2" indent="0">
              <a:buNone/>
            </a:pPr>
            <a:r>
              <a:rPr lang="en-IE" dirty="0" smtClean="0"/>
              <a:t> </a:t>
            </a:r>
          </a:p>
          <a:p>
            <a:pPr marL="1143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4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IE" dirty="0" smtClean="0"/>
              <a:t>Motivation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In depth analysis of unemployment in Ireland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Part of the Role </a:t>
            </a:r>
            <a:r>
              <a:rPr lang="en-US" sz="2800" dirty="0"/>
              <a:t>of ADC - Promote and use data to inform decision making/ </a:t>
            </a:r>
            <a:r>
              <a:rPr lang="en-US" sz="2800" dirty="0" smtClean="0"/>
              <a:t>further develop the  Irish Statistical System.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Methodology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37730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Identify those on the Live </a:t>
            </a:r>
            <a:r>
              <a:rPr lang="en-US" sz="2400" dirty="0"/>
              <a:t>Register </a:t>
            </a:r>
            <a:r>
              <a:rPr lang="en-US" sz="2400" dirty="0" smtClean="0"/>
              <a:t>on the last Friday of the month (as per the Live Register methodology)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Compare </a:t>
            </a:r>
            <a:r>
              <a:rPr lang="en-US" sz="2400" dirty="0"/>
              <a:t>with previous </a:t>
            </a:r>
            <a:r>
              <a:rPr lang="en-US" sz="2400" dirty="0" smtClean="0"/>
              <a:t>month </a:t>
            </a:r>
            <a:endParaRPr lang="en-US" sz="2400" dirty="0"/>
          </a:p>
          <a:p>
            <a:pPr lvl="1"/>
            <a:r>
              <a:rPr lang="en-US" sz="2000" dirty="0"/>
              <a:t>   </a:t>
            </a:r>
            <a:r>
              <a:rPr lang="en-US" sz="2000" dirty="0" err="1"/>
              <a:t>Stayers</a:t>
            </a:r>
            <a:r>
              <a:rPr lang="en-US" sz="2000" dirty="0"/>
              <a:t> - Those that are present in both </a:t>
            </a:r>
            <a:r>
              <a:rPr lang="en-US" sz="2000" dirty="0" smtClean="0"/>
              <a:t>months</a:t>
            </a:r>
            <a:endParaRPr lang="en-US" sz="2000" dirty="0"/>
          </a:p>
          <a:p>
            <a:pPr lvl="1"/>
            <a:r>
              <a:rPr lang="en-US" sz="2000" dirty="0"/>
              <a:t>   Joiners - Those that are present in current month but not in previous </a:t>
            </a:r>
            <a:r>
              <a:rPr lang="en-US" sz="2000" dirty="0" smtClean="0"/>
              <a:t>month</a:t>
            </a:r>
            <a:endParaRPr lang="en-US" sz="2000" dirty="0"/>
          </a:p>
          <a:p>
            <a:pPr lvl="1"/>
            <a:r>
              <a:rPr lang="en-US" sz="2000" dirty="0"/>
              <a:t>   Leavers - Those that are present in previous month but not in current </a:t>
            </a:r>
            <a:r>
              <a:rPr lang="en-US" sz="2000" dirty="0" smtClean="0"/>
              <a:t>month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Focus on publishing </a:t>
            </a:r>
            <a:r>
              <a:rPr lang="en-US" sz="2400" dirty="0"/>
              <a:t>detailed aggregates on </a:t>
            </a:r>
            <a:r>
              <a:rPr lang="en-US" sz="2400" dirty="0" err="1"/>
              <a:t>Statbank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www.cso.ie/px</a:t>
            </a:r>
            <a:r>
              <a:rPr lang="en-US" sz="2400" dirty="0" smtClean="0"/>
              <a:t> 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IE" dirty="0" smtClean="0"/>
              <a:t>Detailed Outputs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 err="1" smtClean="0"/>
              <a:t>Stayers</a:t>
            </a:r>
            <a:r>
              <a:rPr lang="en-IE" dirty="0" smtClean="0"/>
              <a:t>, Leavers and Joiners by Welfare office</a:t>
            </a:r>
          </a:p>
          <a:p>
            <a:pPr>
              <a:buNone/>
            </a:pPr>
            <a:r>
              <a:rPr lang="en-IE" dirty="0"/>
              <a:t> </a:t>
            </a:r>
            <a:endParaRPr lang="en-IE" dirty="0" smtClean="0"/>
          </a:p>
          <a:p>
            <a:pPr lvl="1">
              <a:buFont typeface="Wingdings" pitchFamily="2" charset="2"/>
              <a:buChar char="Ø"/>
            </a:pPr>
            <a:r>
              <a:rPr lang="en-IE" dirty="0" smtClean="0">
                <a:solidFill>
                  <a:schemeClr val="accent1"/>
                </a:solidFill>
              </a:rPr>
              <a:t>LRM30</a:t>
            </a:r>
            <a:r>
              <a:rPr lang="en-IE" dirty="0" smtClean="0"/>
              <a:t> – by sex and age group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 smtClean="0">
                <a:solidFill>
                  <a:schemeClr val="accent1"/>
                </a:solidFill>
              </a:rPr>
              <a:t>LRM31</a:t>
            </a:r>
            <a:r>
              <a:rPr lang="en-IE" dirty="0" smtClean="0"/>
              <a:t> – by previous occupation held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 smtClean="0">
                <a:solidFill>
                  <a:schemeClr val="accent1"/>
                </a:solidFill>
              </a:rPr>
              <a:t>LRM32</a:t>
            </a:r>
            <a:r>
              <a:rPr lang="en-IE" dirty="0" smtClean="0"/>
              <a:t> – by </a:t>
            </a:r>
            <a:r>
              <a:rPr lang="en-IE" dirty="0" smtClean="0"/>
              <a:t>marital </a:t>
            </a:r>
            <a:r>
              <a:rPr lang="en-IE" dirty="0" smtClean="0"/>
              <a:t>status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 smtClean="0">
                <a:solidFill>
                  <a:schemeClr val="accent1"/>
                </a:solidFill>
              </a:rPr>
              <a:t>LRM33</a:t>
            </a:r>
            <a:r>
              <a:rPr lang="en-IE" dirty="0" smtClean="0"/>
              <a:t> – by </a:t>
            </a:r>
            <a:r>
              <a:rPr lang="en-IE" dirty="0" smtClean="0"/>
              <a:t>dependents </a:t>
            </a:r>
            <a:r>
              <a:rPr lang="en-IE" dirty="0" smtClean="0"/>
              <a:t>status</a:t>
            </a:r>
          </a:p>
          <a:p>
            <a:pPr lvl="1">
              <a:buFont typeface="Wingdings" pitchFamily="2" charset="2"/>
              <a:buChar char="Ø"/>
            </a:pPr>
            <a:r>
              <a:rPr lang="en-IE" dirty="0" smtClean="0">
                <a:solidFill>
                  <a:schemeClr val="accent1"/>
                </a:solidFill>
              </a:rPr>
              <a:t>LRM34</a:t>
            </a:r>
            <a:r>
              <a:rPr lang="en-IE" dirty="0" smtClean="0"/>
              <a:t> </a:t>
            </a:r>
            <a:r>
              <a:rPr lang="en-IE" dirty="0"/>
              <a:t>– by </a:t>
            </a:r>
            <a:r>
              <a:rPr lang="en-IE" dirty="0" smtClean="0"/>
              <a:t>mortgage or </a:t>
            </a:r>
            <a:r>
              <a:rPr lang="en-IE" smtClean="0"/>
              <a:t>rent indicator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E" dirty="0"/>
              <a:t>Accessing  the </a:t>
            </a:r>
            <a:r>
              <a:rPr lang="en-IE" dirty="0" smtClean="0"/>
              <a:t>data 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1187624" y="5949280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130" y="2991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460432" y="6070182"/>
            <a:ext cx="6835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3995936" y="2780928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395536" y="4797152"/>
            <a:ext cx="223224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15916" y="191683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Accessing the data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   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      </a:t>
            </a:r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Accessing </a:t>
            </a:r>
            <a:r>
              <a:rPr lang="en-IE" dirty="0" err="1" smtClean="0"/>
              <a:t>Statbank</a:t>
            </a:r>
            <a:r>
              <a:rPr lang="en-IE" dirty="0" smtClean="0"/>
              <a:t> with R</a:t>
            </a:r>
            <a:endParaRPr lang="en-I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IE" dirty="0" smtClean="0"/>
              <a:t>Trend and Actual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67432"/>
            <a:ext cx="8352928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1422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324000"/>
            <a:ext cx="89154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29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8032</TotalTime>
  <Words>313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   Live Register Flows Analysis</vt:lpstr>
      <vt:lpstr>Motivation</vt:lpstr>
      <vt:lpstr>Simple Methodology</vt:lpstr>
      <vt:lpstr>Detailed Outputs</vt:lpstr>
      <vt:lpstr>Accessing  the data </vt:lpstr>
      <vt:lpstr>Accessing the data</vt:lpstr>
      <vt:lpstr>Accessing Statbank with R</vt:lpstr>
      <vt:lpstr>Trend and Actual</vt:lpstr>
      <vt:lpstr>PowerPoint Presentation</vt:lpstr>
      <vt:lpstr>Conclusions </vt:lpstr>
    </vt:vector>
  </TitlesOfParts>
  <Company>Central Statistics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Register Flows Analysis</dc:title>
  <dc:creator>dunnejo</dc:creator>
  <cp:lastModifiedBy>Catalina Gonzalez</cp:lastModifiedBy>
  <cp:revision>37</cp:revision>
  <dcterms:created xsi:type="dcterms:W3CDTF">2012-10-08T11:46:02Z</dcterms:created>
  <dcterms:modified xsi:type="dcterms:W3CDTF">2014-02-19T16:15:02Z</dcterms:modified>
</cp:coreProperties>
</file>