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335" r:id="rId3"/>
    <p:sldId id="390" r:id="rId4"/>
    <p:sldId id="340" r:id="rId5"/>
    <p:sldId id="396" r:id="rId6"/>
    <p:sldId id="400" r:id="rId7"/>
    <p:sldId id="338" r:id="rId8"/>
    <p:sldId id="401" r:id="rId9"/>
    <p:sldId id="391" r:id="rId10"/>
    <p:sldId id="389" r:id="rId1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1BB"/>
    <a:srgbClr val="990033"/>
    <a:srgbClr val="C0504D"/>
    <a:srgbClr val="71893F"/>
    <a:srgbClr val="9BBB59"/>
    <a:srgbClr val="5C4776"/>
    <a:srgbClr val="8064A2"/>
    <a:srgbClr val="8C3836"/>
    <a:srgbClr val="52A6BA"/>
    <a:srgbClr val="40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72" autoAdjust="0"/>
    <p:restoredTop sz="71058" autoAdjust="0"/>
  </p:normalViewPr>
  <p:slideViewPr>
    <p:cSldViewPr>
      <p:cViewPr varScale="1">
        <p:scale>
          <a:sx n="107" d="100"/>
          <a:sy n="107" d="100"/>
        </p:scale>
        <p:origin x="48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1933-C42E-40AA-A949-9DA08CF8F62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23922718-2DE5-40CD-BAE5-3BBCF1214274}">
      <dgm:prSet phldrT="[Text]" custT="1"/>
      <dgm:spPr/>
      <dgm:t>
        <a:bodyPr/>
        <a:lstStyle/>
        <a:p>
          <a:r>
            <a:rPr lang="en-IE" sz="2700" dirty="0"/>
            <a:t>Weekly Ukrainian Arrivals Response - Situation (SIT) report</a:t>
          </a:r>
        </a:p>
        <a:p>
          <a:r>
            <a:rPr lang="en-IE" sz="1400" i="1" dirty="0"/>
            <a:t>Weekly since June 2022</a:t>
          </a:r>
        </a:p>
      </dgm:t>
    </dgm:pt>
    <dgm:pt modelId="{AC4AD230-2888-4ECE-AABC-5DEB83A5CF62}" type="parTrans" cxnId="{9A6C1DE7-3A72-4B72-9F42-5828E0AA05F3}">
      <dgm:prSet/>
      <dgm:spPr/>
      <dgm:t>
        <a:bodyPr/>
        <a:lstStyle/>
        <a:p>
          <a:endParaRPr lang="en-IE"/>
        </a:p>
      </dgm:t>
    </dgm:pt>
    <dgm:pt modelId="{0839118B-7F3A-4FF2-B461-DD73F94D8172}" type="sibTrans" cxnId="{9A6C1DE7-3A72-4B72-9F42-5828E0AA05F3}">
      <dgm:prSet/>
      <dgm:spPr/>
      <dgm:t>
        <a:bodyPr/>
        <a:lstStyle/>
        <a:p>
          <a:endParaRPr lang="en-IE"/>
        </a:p>
      </dgm:t>
    </dgm:pt>
    <dgm:pt modelId="{49CF05BF-047C-4A00-ABF4-4DF2CF7BA76F}">
      <dgm:prSet phldrT="[Text]" custT="1"/>
      <dgm:spPr/>
      <dgm:t>
        <a:bodyPr/>
        <a:lstStyle/>
        <a:p>
          <a:r>
            <a:rPr lang="en-IE" sz="2200" dirty="0"/>
            <a:t>‘Arrivals from Ukraine in Ireland’ Frontier Series</a:t>
          </a:r>
        </a:p>
        <a:p>
          <a:r>
            <a:rPr lang="en-IE" sz="1400" i="1" dirty="0"/>
            <a:t>First published May 2022</a:t>
          </a:r>
        </a:p>
      </dgm:t>
    </dgm:pt>
    <dgm:pt modelId="{9A7BCC8A-1603-41C3-8D45-72AECD15E9AA}" type="parTrans" cxnId="{0918F3D8-ADF2-49D8-8448-CD20B81753AE}">
      <dgm:prSet/>
      <dgm:spPr/>
      <dgm:t>
        <a:bodyPr/>
        <a:lstStyle/>
        <a:p>
          <a:endParaRPr lang="en-IE"/>
        </a:p>
      </dgm:t>
    </dgm:pt>
    <dgm:pt modelId="{6F19D8CA-150C-4550-A3FC-159C58839C5D}" type="sibTrans" cxnId="{0918F3D8-ADF2-49D8-8448-CD20B81753AE}">
      <dgm:prSet/>
      <dgm:spPr/>
      <dgm:t>
        <a:bodyPr/>
        <a:lstStyle/>
        <a:p>
          <a:endParaRPr lang="en-IE"/>
        </a:p>
      </dgm:t>
    </dgm:pt>
    <dgm:pt modelId="{E870A506-A451-4570-9DD9-81335F104730}">
      <dgm:prSet phldrT="[Text]" custT="1"/>
      <dgm:spPr/>
      <dgm:t>
        <a:bodyPr/>
        <a:lstStyle/>
        <a:p>
          <a:r>
            <a:rPr lang="en-IE" sz="2400" dirty="0"/>
            <a:t>Update of CSO’s Pxstat Tables available on Ukraine Hub</a:t>
          </a:r>
        </a:p>
        <a:p>
          <a:r>
            <a:rPr lang="en-IE" sz="1400" i="1" dirty="0"/>
            <a:t>Since February 2023</a:t>
          </a:r>
        </a:p>
      </dgm:t>
    </dgm:pt>
    <dgm:pt modelId="{6AA26B5D-212B-42A9-B98F-4E731E675CBD}" type="parTrans" cxnId="{75D063C7-89A6-46A0-B45B-E72C40E86A8B}">
      <dgm:prSet/>
      <dgm:spPr/>
      <dgm:t>
        <a:bodyPr/>
        <a:lstStyle/>
        <a:p>
          <a:endParaRPr lang="en-IE"/>
        </a:p>
      </dgm:t>
    </dgm:pt>
    <dgm:pt modelId="{D06DF37D-84D4-4F88-BC65-7928FDE7AA48}" type="sibTrans" cxnId="{75D063C7-89A6-46A0-B45B-E72C40E86A8B}">
      <dgm:prSet/>
      <dgm:spPr/>
      <dgm:t>
        <a:bodyPr/>
        <a:lstStyle/>
        <a:p>
          <a:endParaRPr lang="en-IE"/>
        </a:p>
      </dgm:t>
    </dgm:pt>
    <dgm:pt modelId="{950AEAEC-24B5-4F51-97E7-5B4D16C4CC57}" type="pres">
      <dgm:prSet presAssocID="{4C891933-C42E-40AA-A949-9DA08CF8F628}" presName="CompostProcess" presStyleCnt="0">
        <dgm:presLayoutVars>
          <dgm:dir/>
          <dgm:resizeHandles val="exact"/>
        </dgm:presLayoutVars>
      </dgm:prSet>
      <dgm:spPr/>
    </dgm:pt>
    <dgm:pt modelId="{848DD474-5EBD-486C-9DE4-A0941BF4DEE9}" type="pres">
      <dgm:prSet presAssocID="{4C891933-C42E-40AA-A949-9DA08CF8F628}" presName="arrow" presStyleLbl="bgShp" presStyleIdx="0" presStyleCnt="1"/>
      <dgm:spPr/>
    </dgm:pt>
    <dgm:pt modelId="{4DCD98DF-12DA-4684-9268-9CD74C28102C}" type="pres">
      <dgm:prSet presAssocID="{4C891933-C42E-40AA-A949-9DA08CF8F628}" presName="linearProcess" presStyleCnt="0"/>
      <dgm:spPr/>
    </dgm:pt>
    <dgm:pt modelId="{879F1B83-1699-44AC-AC4C-6F29F77A58D9}" type="pres">
      <dgm:prSet presAssocID="{23922718-2DE5-40CD-BAE5-3BBCF1214274}" presName="textNode" presStyleLbl="node1" presStyleIdx="0" presStyleCnt="3" custScaleY="237247" custLinFactX="100000" custLinFactNeighborX="100000" custLinFactNeighborY="-3035">
        <dgm:presLayoutVars>
          <dgm:bulletEnabled val="1"/>
        </dgm:presLayoutVars>
      </dgm:prSet>
      <dgm:spPr/>
    </dgm:pt>
    <dgm:pt modelId="{D4376C54-C766-4FBC-9647-427A23BBDD4E}" type="pres">
      <dgm:prSet presAssocID="{0839118B-7F3A-4FF2-B461-DD73F94D8172}" presName="sibTrans" presStyleCnt="0"/>
      <dgm:spPr/>
    </dgm:pt>
    <dgm:pt modelId="{F1D84FB3-337F-45BE-93FC-5A4F41146355}" type="pres">
      <dgm:prSet presAssocID="{49CF05BF-047C-4A00-ABF4-4DF2CF7BA76F}" presName="textNode" presStyleLbl="node1" presStyleIdx="1" presStyleCnt="3" custScaleY="224440" custLinFactX="-99242" custLinFactNeighborX="-100000" custLinFactNeighborY="-3035">
        <dgm:presLayoutVars>
          <dgm:bulletEnabled val="1"/>
        </dgm:presLayoutVars>
      </dgm:prSet>
      <dgm:spPr/>
    </dgm:pt>
    <dgm:pt modelId="{894A83E9-6019-4946-BD22-B649D9D8345C}" type="pres">
      <dgm:prSet presAssocID="{6F19D8CA-150C-4550-A3FC-159C58839C5D}" presName="sibTrans" presStyleCnt="0"/>
      <dgm:spPr/>
    </dgm:pt>
    <dgm:pt modelId="{104C5A3A-306F-4DDE-B853-C7B39FC6DEF5}" type="pres">
      <dgm:prSet presAssocID="{E870A506-A451-4570-9DD9-81335F104730}" presName="textNode" presStyleLbl="node1" presStyleIdx="2" presStyleCnt="3" custScaleY="185356">
        <dgm:presLayoutVars>
          <dgm:bulletEnabled val="1"/>
        </dgm:presLayoutVars>
      </dgm:prSet>
      <dgm:spPr/>
    </dgm:pt>
  </dgm:ptLst>
  <dgm:cxnLst>
    <dgm:cxn modelId="{30EE385D-8F17-4E0A-B3CA-4E43A0A65DDC}" type="presOf" srcId="{49CF05BF-047C-4A00-ABF4-4DF2CF7BA76F}" destId="{F1D84FB3-337F-45BE-93FC-5A4F41146355}" srcOrd="0" destOrd="0" presId="urn:microsoft.com/office/officeart/2005/8/layout/hProcess9"/>
    <dgm:cxn modelId="{70AC6747-6BFD-42FD-BE79-C6C747A9012D}" type="presOf" srcId="{23922718-2DE5-40CD-BAE5-3BBCF1214274}" destId="{879F1B83-1699-44AC-AC4C-6F29F77A58D9}" srcOrd="0" destOrd="0" presId="urn:microsoft.com/office/officeart/2005/8/layout/hProcess9"/>
    <dgm:cxn modelId="{F4B0CD76-E692-414C-A0EE-AEDF40C8BD4D}" type="presOf" srcId="{4C891933-C42E-40AA-A949-9DA08CF8F628}" destId="{950AEAEC-24B5-4F51-97E7-5B4D16C4CC57}" srcOrd="0" destOrd="0" presId="urn:microsoft.com/office/officeart/2005/8/layout/hProcess9"/>
    <dgm:cxn modelId="{B88390B5-0009-459F-860A-7636C1E4BC44}" type="presOf" srcId="{E870A506-A451-4570-9DD9-81335F104730}" destId="{104C5A3A-306F-4DDE-B853-C7B39FC6DEF5}" srcOrd="0" destOrd="0" presId="urn:microsoft.com/office/officeart/2005/8/layout/hProcess9"/>
    <dgm:cxn modelId="{75D063C7-89A6-46A0-B45B-E72C40E86A8B}" srcId="{4C891933-C42E-40AA-A949-9DA08CF8F628}" destId="{E870A506-A451-4570-9DD9-81335F104730}" srcOrd="2" destOrd="0" parTransId="{6AA26B5D-212B-42A9-B98F-4E731E675CBD}" sibTransId="{D06DF37D-84D4-4F88-BC65-7928FDE7AA48}"/>
    <dgm:cxn modelId="{0918F3D8-ADF2-49D8-8448-CD20B81753AE}" srcId="{4C891933-C42E-40AA-A949-9DA08CF8F628}" destId="{49CF05BF-047C-4A00-ABF4-4DF2CF7BA76F}" srcOrd="1" destOrd="0" parTransId="{9A7BCC8A-1603-41C3-8D45-72AECD15E9AA}" sibTransId="{6F19D8CA-150C-4550-A3FC-159C58839C5D}"/>
    <dgm:cxn modelId="{9A6C1DE7-3A72-4B72-9F42-5828E0AA05F3}" srcId="{4C891933-C42E-40AA-A949-9DA08CF8F628}" destId="{23922718-2DE5-40CD-BAE5-3BBCF1214274}" srcOrd="0" destOrd="0" parTransId="{AC4AD230-2888-4ECE-AABC-5DEB83A5CF62}" sibTransId="{0839118B-7F3A-4FF2-B461-DD73F94D8172}"/>
    <dgm:cxn modelId="{5D42E0FF-CB94-464F-B41E-7824A09ED885}" type="presParOf" srcId="{950AEAEC-24B5-4F51-97E7-5B4D16C4CC57}" destId="{848DD474-5EBD-486C-9DE4-A0941BF4DEE9}" srcOrd="0" destOrd="0" presId="urn:microsoft.com/office/officeart/2005/8/layout/hProcess9"/>
    <dgm:cxn modelId="{C6FF45DC-A1EC-4F1E-ACA9-F88EE461F30F}" type="presParOf" srcId="{950AEAEC-24B5-4F51-97E7-5B4D16C4CC57}" destId="{4DCD98DF-12DA-4684-9268-9CD74C28102C}" srcOrd="1" destOrd="0" presId="urn:microsoft.com/office/officeart/2005/8/layout/hProcess9"/>
    <dgm:cxn modelId="{A85E516B-4D09-4077-9E52-77D3E6918460}" type="presParOf" srcId="{4DCD98DF-12DA-4684-9268-9CD74C28102C}" destId="{879F1B83-1699-44AC-AC4C-6F29F77A58D9}" srcOrd="0" destOrd="0" presId="urn:microsoft.com/office/officeart/2005/8/layout/hProcess9"/>
    <dgm:cxn modelId="{59D1022B-87A8-4430-A65D-CAAEB3EFCFCD}" type="presParOf" srcId="{4DCD98DF-12DA-4684-9268-9CD74C28102C}" destId="{D4376C54-C766-4FBC-9647-427A23BBDD4E}" srcOrd="1" destOrd="0" presId="urn:microsoft.com/office/officeart/2005/8/layout/hProcess9"/>
    <dgm:cxn modelId="{4FA5B0C8-B388-4C04-953D-E6B7130F398B}" type="presParOf" srcId="{4DCD98DF-12DA-4684-9268-9CD74C28102C}" destId="{F1D84FB3-337F-45BE-93FC-5A4F41146355}" srcOrd="2" destOrd="0" presId="urn:microsoft.com/office/officeart/2005/8/layout/hProcess9"/>
    <dgm:cxn modelId="{F88E8E21-C66E-439C-8509-227CB3E26ADA}" type="presParOf" srcId="{4DCD98DF-12DA-4684-9268-9CD74C28102C}" destId="{894A83E9-6019-4946-BD22-B649D9D8345C}" srcOrd="3" destOrd="0" presId="urn:microsoft.com/office/officeart/2005/8/layout/hProcess9"/>
    <dgm:cxn modelId="{3276567C-FD04-43A5-A89D-9D4B69FC77FC}" type="presParOf" srcId="{4DCD98DF-12DA-4684-9268-9CD74C28102C}" destId="{104C5A3A-306F-4DDE-B853-C7B39FC6DE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36884-6313-4346-BD39-E7AB84CF7AB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DD4EA8B-B1F0-4381-A2D0-FE1540EE66DD}">
      <dgm:prSet custT="1"/>
      <dgm:spPr/>
      <dgm:t>
        <a:bodyPr/>
        <a:lstStyle/>
        <a:p>
          <a:r>
            <a:rPr lang="en-US" sz="1400" dirty="0"/>
            <a:t>This report is used to inform the whole of Government Humanitarian Response to Ukraine, headed up at national level by a Cabinet Committee, which meets frequently and is chaired by the Taoiseach.  </a:t>
          </a:r>
          <a:endParaRPr lang="en-IE" sz="1400" dirty="0"/>
        </a:p>
      </dgm:t>
    </dgm:pt>
    <dgm:pt modelId="{4DF4F5E6-F921-4DC5-92BB-BF5C02ABEAF6}" type="parTrans" cxnId="{219E18CB-699B-4E6F-BA26-F99FA4AD6AC6}">
      <dgm:prSet/>
      <dgm:spPr/>
      <dgm:t>
        <a:bodyPr/>
        <a:lstStyle/>
        <a:p>
          <a:endParaRPr lang="en-IE"/>
        </a:p>
      </dgm:t>
    </dgm:pt>
    <dgm:pt modelId="{3794C389-3EAA-491C-9F2B-4E319BE77975}" type="sibTrans" cxnId="{219E18CB-699B-4E6F-BA26-F99FA4AD6AC6}">
      <dgm:prSet/>
      <dgm:spPr/>
      <dgm:t>
        <a:bodyPr/>
        <a:lstStyle/>
        <a:p>
          <a:endParaRPr lang="en-IE" dirty="0"/>
        </a:p>
      </dgm:t>
    </dgm:pt>
    <dgm:pt modelId="{E607C54C-0854-44E2-96D2-82A0727B2CB2}">
      <dgm:prSet custT="1"/>
      <dgm:spPr/>
      <dgm:t>
        <a:bodyPr/>
        <a:lstStyle/>
        <a:p>
          <a:r>
            <a:rPr lang="en-US" sz="1400" dirty="0"/>
            <a:t>The Cabinet Committee is in turn supported by an Inter-Departmental Senior Officials Group (SOG) which meets monthly. </a:t>
          </a:r>
          <a:endParaRPr lang="en-IE" sz="1400" dirty="0"/>
        </a:p>
      </dgm:t>
    </dgm:pt>
    <dgm:pt modelId="{AA81E201-BF90-427B-9205-4D696D3CBB6F}" type="parTrans" cxnId="{D3D394D8-29F0-4A33-B025-02B205F58628}">
      <dgm:prSet/>
      <dgm:spPr/>
      <dgm:t>
        <a:bodyPr/>
        <a:lstStyle/>
        <a:p>
          <a:endParaRPr lang="en-IE"/>
        </a:p>
      </dgm:t>
    </dgm:pt>
    <dgm:pt modelId="{00B79B08-7A41-4E27-9333-BD7D286D05D4}" type="sibTrans" cxnId="{D3D394D8-29F0-4A33-B025-02B205F58628}">
      <dgm:prSet/>
      <dgm:spPr/>
      <dgm:t>
        <a:bodyPr/>
        <a:lstStyle/>
        <a:p>
          <a:endParaRPr lang="en-IE" dirty="0"/>
        </a:p>
      </dgm:t>
    </dgm:pt>
    <dgm:pt modelId="{F066764E-65B1-4F5C-82CB-8B2E0AB93E24}">
      <dgm:prSet custT="1"/>
      <dgm:spPr/>
      <dgm:t>
        <a:bodyPr/>
        <a:lstStyle/>
        <a:p>
          <a:r>
            <a:rPr lang="en-IE" sz="1400" dirty="0"/>
            <a:t>The SOG is made up of representatives from a range of public bodies including the Department of Children Equality Disability Integration and Youth, Department of Health, Department of Education and Department of Justice. </a:t>
          </a:r>
        </a:p>
      </dgm:t>
    </dgm:pt>
    <dgm:pt modelId="{48F214BC-AB6A-4D23-B383-6BB728B0407B}" type="parTrans" cxnId="{27FAF5E5-7371-44D3-8FB7-7AE9E6268C5B}">
      <dgm:prSet/>
      <dgm:spPr/>
      <dgm:t>
        <a:bodyPr/>
        <a:lstStyle/>
        <a:p>
          <a:endParaRPr lang="en-IE"/>
        </a:p>
      </dgm:t>
    </dgm:pt>
    <dgm:pt modelId="{96F9831F-FFB1-43F9-A54F-4C5D2351A20C}" type="sibTrans" cxnId="{27FAF5E5-7371-44D3-8FB7-7AE9E6268C5B}">
      <dgm:prSet/>
      <dgm:spPr/>
      <dgm:t>
        <a:bodyPr/>
        <a:lstStyle/>
        <a:p>
          <a:endParaRPr lang="en-IE"/>
        </a:p>
      </dgm:t>
    </dgm:pt>
    <dgm:pt modelId="{1FB8C7EC-CFEC-4A43-96F1-26E99D52F622}" type="pres">
      <dgm:prSet presAssocID="{D6236884-6313-4346-BD39-E7AB84CF7ABF}" presName="outerComposite" presStyleCnt="0">
        <dgm:presLayoutVars>
          <dgm:chMax val="5"/>
          <dgm:dir/>
          <dgm:resizeHandles val="exact"/>
        </dgm:presLayoutVars>
      </dgm:prSet>
      <dgm:spPr/>
    </dgm:pt>
    <dgm:pt modelId="{457838B4-E342-4FE5-AD9A-46A095F23942}" type="pres">
      <dgm:prSet presAssocID="{D6236884-6313-4346-BD39-E7AB84CF7ABF}" presName="dummyMaxCanvas" presStyleCnt="0">
        <dgm:presLayoutVars/>
      </dgm:prSet>
      <dgm:spPr/>
    </dgm:pt>
    <dgm:pt modelId="{639F1C66-0D2E-476D-8CED-021FFB528AAB}" type="pres">
      <dgm:prSet presAssocID="{D6236884-6313-4346-BD39-E7AB84CF7ABF}" presName="ThreeNodes_1" presStyleLbl="node1" presStyleIdx="0" presStyleCnt="3">
        <dgm:presLayoutVars>
          <dgm:bulletEnabled val="1"/>
        </dgm:presLayoutVars>
      </dgm:prSet>
      <dgm:spPr/>
    </dgm:pt>
    <dgm:pt modelId="{AC0373FB-CA10-46D2-9426-2E050F38F684}" type="pres">
      <dgm:prSet presAssocID="{D6236884-6313-4346-BD39-E7AB84CF7ABF}" presName="ThreeNodes_2" presStyleLbl="node1" presStyleIdx="1" presStyleCnt="3">
        <dgm:presLayoutVars>
          <dgm:bulletEnabled val="1"/>
        </dgm:presLayoutVars>
      </dgm:prSet>
      <dgm:spPr/>
    </dgm:pt>
    <dgm:pt modelId="{68628CD4-46E7-46BB-99B7-A560ECE75FEF}" type="pres">
      <dgm:prSet presAssocID="{D6236884-6313-4346-BD39-E7AB84CF7ABF}" presName="ThreeNodes_3" presStyleLbl="node1" presStyleIdx="2" presStyleCnt="3">
        <dgm:presLayoutVars>
          <dgm:bulletEnabled val="1"/>
        </dgm:presLayoutVars>
      </dgm:prSet>
      <dgm:spPr/>
    </dgm:pt>
    <dgm:pt modelId="{2BBDA2A0-0351-4E87-8812-4B0D216BB072}" type="pres">
      <dgm:prSet presAssocID="{D6236884-6313-4346-BD39-E7AB84CF7ABF}" presName="ThreeConn_1-2" presStyleLbl="fgAccFollowNode1" presStyleIdx="0" presStyleCnt="2">
        <dgm:presLayoutVars>
          <dgm:bulletEnabled val="1"/>
        </dgm:presLayoutVars>
      </dgm:prSet>
      <dgm:spPr/>
    </dgm:pt>
    <dgm:pt modelId="{DD3F7276-6F4D-43A5-9E36-78CAE3C1F42C}" type="pres">
      <dgm:prSet presAssocID="{D6236884-6313-4346-BD39-E7AB84CF7ABF}" presName="ThreeConn_2-3" presStyleLbl="fgAccFollowNode1" presStyleIdx="1" presStyleCnt="2">
        <dgm:presLayoutVars>
          <dgm:bulletEnabled val="1"/>
        </dgm:presLayoutVars>
      </dgm:prSet>
      <dgm:spPr/>
    </dgm:pt>
    <dgm:pt modelId="{CBC4057E-7F38-405D-AE4D-B7C319F3201F}" type="pres">
      <dgm:prSet presAssocID="{D6236884-6313-4346-BD39-E7AB84CF7ABF}" presName="ThreeNodes_1_text" presStyleLbl="node1" presStyleIdx="2" presStyleCnt="3">
        <dgm:presLayoutVars>
          <dgm:bulletEnabled val="1"/>
        </dgm:presLayoutVars>
      </dgm:prSet>
      <dgm:spPr/>
    </dgm:pt>
    <dgm:pt modelId="{6CF4741A-A5F2-4532-ACF7-5463A0658FC2}" type="pres">
      <dgm:prSet presAssocID="{D6236884-6313-4346-BD39-E7AB84CF7ABF}" presName="ThreeNodes_2_text" presStyleLbl="node1" presStyleIdx="2" presStyleCnt="3">
        <dgm:presLayoutVars>
          <dgm:bulletEnabled val="1"/>
        </dgm:presLayoutVars>
      </dgm:prSet>
      <dgm:spPr/>
    </dgm:pt>
    <dgm:pt modelId="{05C09D02-F23E-4F9C-9632-A101825394F4}" type="pres">
      <dgm:prSet presAssocID="{D6236884-6313-4346-BD39-E7AB84CF7AB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D4D200-F1F4-4D53-B623-9DD260A572D8}" type="presOf" srcId="{F066764E-65B1-4F5C-82CB-8B2E0AB93E24}" destId="{05C09D02-F23E-4F9C-9632-A101825394F4}" srcOrd="1" destOrd="0" presId="urn:microsoft.com/office/officeart/2005/8/layout/vProcess5"/>
    <dgm:cxn modelId="{C340DC8A-FA36-4D1D-B879-049E261C07FA}" type="presOf" srcId="{F066764E-65B1-4F5C-82CB-8B2E0AB93E24}" destId="{68628CD4-46E7-46BB-99B7-A560ECE75FEF}" srcOrd="0" destOrd="0" presId="urn:microsoft.com/office/officeart/2005/8/layout/vProcess5"/>
    <dgm:cxn modelId="{87C32191-6928-43C8-94A8-5532848555D3}" type="presOf" srcId="{DDD4EA8B-B1F0-4381-A2D0-FE1540EE66DD}" destId="{639F1C66-0D2E-476D-8CED-021FFB528AAB}" srcOrd="0" destOrd="0" presId="urn:microsoft.com/office/officeart/2005/8/layout/vProcess5"/>
    <dgm:cxn modelId="{202D709A-2DC7-40B8-986B-ED5E571D277A}" type="presOf" srcId="{00B79B08-7A41-4E27-9333-BD7D286D05D4}" destId="{DD3F7276-6F4D-43A5-9E36-78CAE3C1F42C}" srcOrd="0" destOrd="0" presId="urn:microsoft.com/office/officeart/2005/8/layout/vProcess5"/>
    <dgm:cxn modelId="{96BCE1A0-74AD-491C-B6A8-9F09244D584F}" type="presOf" srcId="{3794C389-3EAA-491C-9F2B-4E319BE77975}" destId="{2BBDA2A0-0351-4E87-8812-4B0D216BB072}" srcOrd="0" destOrd="0" presId="urn:microsoft.com/office/officeart/2005/8/layout/vProcess5"/>
    <dgm:cxn modelId="{A801CDA1-4646-40A8-93F6-4A2E0F0F3444}" type="presOf" srcId="{D6236884-6313-4346-BD39-E7AB84CF7ABF}" destId="{1FB8C7EC-CFEC-4A43-96F1-26E99D52F622}" srcOrd="0" destOrd="0" presId="urn:microsoft.com/office/officeart/2005/8/layout/vProcess5"/>
    <dgm:cxn modelId="{219E18CB-699B-4E6F-BA26-F99FA4AD6AC6}" srcId="{D6236884-6313-4346-BD39-E7AB84CF7ABF}" destId="{DDD4EA8B-B1F0-4381-A2D0-FE1540EE66DD}" srcOrd="0" destOrd="0" parTransId="{4DF4F5E6-F921-4DC5-92BB-BF5C02ABEAF6}" sibTransId="{3794C389-3EAA-491C-9F2B-4E319BE77975}"/>
    <dgm:cxn modelId="{D3D394D8-29F0-4A33-B025-02B205F58628}" srcId="{D6236884-6313-4346-BD39-E7AB84CF7ABF}" destId="{E607C54C-0854-44E2-96D2-82A0727B2CB2}" srcOrd="1" destOrd="0" parTransId="{AA81E201-BF90-427B-9205-4D696D3CBB6F}" sibTransId="{00B79B08-7A41-4E27-9333-BD7D286D05D4}"/>
    <dgm:cxn modelId="{27FAF5E5-7371-44D3-8FB7-7AE9E6268C5B}" srcId="{D6236884-6313-4346-BD39-E7AB84CF7ABF}" destId="{F066764E-65B1-4F5C-82CB-8B2E0AB93E24}" srcOrd="2" destOrd="0" parTransId="{48F214BC-AB6A-4D23-B383-6BB728B0407B}" sibTransId="{96F9831F-FFB1-43F9-A54F-4C5D2351A20C}"/>
    <dgm:cxn modelId="{FFA10AE7-C805-46CB-B5CD-A76560BAA392}" type="presOf" srcId="{E607C54C-0854-44E2-96D2-82A0727B2CB2}" destId="{AC0373FB-CA10-46D2-9426-2E050F38F684}" srcOrd="0" destOrd="0" presId="urn:microsoft.com/office/officeart/2005/8/layout/vProcess5"/>
    <dgm:cxn modelId="{63C131F3-E8E1-4773-9F83-FA338FFFB798}" type="presOf" srcId="{DDD4EA8B-B1F0-4381-A2D0-FE1540EE66DD}" destId="{CBC4057E-7F38-405D-AE4D-B7C319F3201F}" srcOrd="1" destOrd="0" presId="urn:microsoft.com/office/officeart/2005/8/layout/vProcess5"/>
    <dgm:cxn modelId="{9EBAA6FE-3CBD-46E5-B404-A825F96F42B0}" type="presOf" srcId="{E607C54C-0854-44E2-96D2-82A0727B2CB2}" destId="{6CF4741A-A5F2-4532-ACF7-5463A0658FC2}" srcOrd="1" destOrd="0" presId="urn:microsoft.com/office/officeart/2005/8/layout/vProcess5"/>
    <dgm:cxn modelId="{DC39AE99-F0A6-4850-84A0-E57BBE64EAF5}" type="presParOf" srcId="{1FB8C7EC-CFEC-4A43-96F1-26E99D52F622}" destId="{457838B4-E342-4FE5-AD9A-46A095F23942}" srcOrd="0" destOrd="0" presId="urn:microsoft.com/office/officeart/2005/8/layout/vProcess5"/>
    <dgm:cxn modelId="{FFA8AC70-EB6A-4173-BC66-FD8AB0BB57B8}" type="presParOf" srcId="{1FB8C7EC-CFEC-4A43-96F1-26E99D52F622}" destId="{639F1C66-0D2E-476D-8CED-021FFB528AAB}" srcOrd="1" destOrd="0" presId="urn:microsoft.com/office/officeart/2005/8/layout/vProcess5"/>
    <dgm:cxn modelId="{234C2536-EE92-4102-B361-8164B512A406}" type="presParOf" srcId="{1FB8C7EC-CFEC-4A43-96F1-26E99D52F622}" destId="{AC0373FB-CA10-46D2-9426-2E050F38F684}" srcOrd="2" destOrd="0" presId="urn:microsoft.com/office/officeart/2005/8/layout/vProcess5"/>
    <dgm:cxn modelId="{BA883E5D-9715-4D74-8944-6A6BA73EFCDD}" type="presParOf" srcId="{1FB8C7EC-CFEC-4A43-96F1-26E99D52F622}" destId="{68628CD4-46E7-46BB-99B7-A560ECE75FEF}" srcOrd="3" destOrd="0" presId="urn:microsoft.com/office/officeart/2005/8/layout/vProcess5"/>
    <dgm:cxn modelId="{D3291C87-4776-4AC3-8B28-3F23510966CF}" type="presParOf" srcId="{1FB8C7EC-CFEC-4A43-96F1-26E99D52F622}" destId="{2BBDA2A0-0351-4E87-8812-4B0D216BB072}" srcOrd="4" destOrd="0" presId="urn:microsoft.com/office/officeart/2005/8/layout/vProcess5"/>
    <dgm:cxn modelId="{BF87CDA1-BD82-4550-8FC6-8FA5ED7EA051}" type="presParOf" srcId="{1FB8C7EC-CFEC-4A43-96F1-26E99D52F622}" destId="{DD3F7276-6F4D-43A5-9E36-78CAE3C1F42C}" srcOrd="5" destOrd="0" presId="urn:microsoft.com/office/officeart/2005/8/layout/vProcess5"/>
    <dgm:cxn modelId="{1B1B95AB-0649-4825-8188-2109AC18DF15}" type="presParOf" srcId="{1FB8C7EC-CFEC-4A43-96F1-26E99D52F622}" destId="{CBC4057E-7F38-405D-AE4D-B7C319F3201F}" srcOrd="6" destOrd="0" presId="urn:microsoft.com/office/officeart/2005/8/layout/vProcess5"/>
    <dgm:cxn modelId="{6D759782-2A84-4214-89F8-2C4E68D7DFEA}" type="presParOf" srcId="{1FB8C7EC-CFEC-4A43-96F1-26E99D52F622}" destId="{6CF4741A-A5F2-4532-ACF7-5463A0658FC2}" srcOrd="7" destOrd="0" presId="urn:microsoft.com/office/officeart/2005/8/layout/vProcess5"/>
    <dgm:cxn modelId="{ACC938F3-B0B3-40A7-9480-0BC7FA4B3BB3}" type="presParOf" srcId="{1FB8C7EC-CFEC-4A43-96F1-26E99D52F622}" destId="{05C09D02-F23E-4F9C-9632-A101825394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42BA6-B62C-496F-B503-A341ECA67E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ABD2466-5C27-4266-A0FC-18222B188D34}">
      <dgm:prSet custT="1"/>
      <dgm:spPr/>
      <dgm:t>
        <a:bodyPr/>
        <a:lstStyle/>
        <a:p>
          <a:r>
            <a:rPr lang="en-IE" sz="950" baseline="0" dirty="0"/>
            <a:t>Arrivals</a:t>
          </a:r>
        </a:p>
      </dgm:t>
    </dgm:pt>
    <dgm:pt modelId="{FE9222FD-C647-471F-8D88-1CA412BAF7B4}" type="parTrans" cxnId="{F2F10506-0B4C-4E2E-9091-110F883A9BA9}">
      <dgm:prSet/>
      <dgm:spPr/>
      <dgm:t>
        <a:bodyPr/>
        <a:lstStyle/>
        <a:p>
          <a:endParaRPr lang="en-IE"/>
        </a:p>
      </dgm:t>
    </dgm:pt>
    <dgm:pt modelId="{9D2E08D5-FAAD-4DBD-878D-3E18649D1087}" type="sibTrans" cxnId="{F2F10506-0B4C-4E2E-9091-110F883A9BA9}">
      <dgm:prSet/>
      <dgm:spPr/>
      <dgm:t>
        <a:bodyPr/>
        <a:lstStyle/>
        <a:p>
          <a:endParaRPr lang="en-IE"/>
        </a:p>
      </dgm:t>
    </dgm:pt>
    <dgm:pt modelId="{45B632B0-D6E3-4438-A085-049CFC09A6CE}">
      <dgm:prSet custT="1"/>
      <dgm:spPr/>
      <dgm:t>
        <a:bodyPr/>
        <a:lstStyle/>
        <a:p>
          <a:r>
            <a:rPr lang="en-IE" sz="950" baseline="0" dirty="0"/>
            <a:t>Accommodation</a:t>
          </a:r>
        </a:p>
      </dgm:t>
    </dgm:pt>
    <dgm:pt modelId="{31C2B0B4-3F69-45B9-A611-BA00A821EA2B}" type="parTrans" cxnId="{6C522A3D-CB6A-47DF-8908-69C0D90A77E4}">
      <dgm:prSet/>
      <dgm:spPr/>
      <dgm:t>
        <a:bodyPr/>
        <a:lstStyle/>
        <a:p>
          <a:endParaRPr lang="en-IE"/>
        </a:p>
      </dgm:t>
    </dgm:pt>
    <dgm:pt modelId="{956F2D52-930B-4484-BFC3-0BAB73E74373}" type="sibTrans" cxnId="{6C522A3D-CB6A-47DF-8908-69C0D90A77E4}">
      <dgm:prSet/>
      <dgm:spPr/>
      <dgm:t>
        <a:bodyPr/>
        <a:lstStyle/>
        <a:p>
          <a:endParaRPr lang="en-IE"/>
        </a:p>
      </dgm:t>
    </dgm:pt>
    <dgm:pt modelId="{39932C51-0383-45E4-9E3C-4976790CE1AB}">
      <dgm:prSet custT="1"/>
      <dgm:spPr/>
      <dgm:t>
        <a:bodyPr/>
        <a:lstStyle/>
        <a:p>
          <a:r>
            <a:rPr lang="en-IE" sz="950" baseline="0" dirty="0"/>
            <a:t>Education</a:t>
          </a:r>
        </a:p>
      </dgm:t>
    </dgm:pt>
    <dgm:pt modelId="{CA580DD9-154D-4B1A-B379-DEC6FCDDC274}" type="parTrans" cxnId="{E89E8C1C-99B5-4A0C-AA52-B31F6018D788}">
      <dgm:prSet/>
      <dgm:spPr/>
      <dgm:t>
        <a:bodyPr/>
        <a:lstStyle/>
        <a:p>
          <a:endParaRPr lang="en-IE"/>
        </a:p>
      </dgm:t>
    </dgm:pt>
    <dgm:pt modelId="{C23B8D45-6E50-42C3-89F7-14EF06552126}" type="sibTrans" cxnId="{E89E8C1C-99B5-4A0C-AA52-B31F6018D788}">
      <dgm:prSet/>
      <dgm:spPr/>
      <dgm:t>
        <a:bodyPr/>
        <a:lstStyle/>
        <a:p>
          <a:endParaRPr lang="en-IE"/>
        </a:p>
      </dgm:t>
    </dgm:pt>
    <dgm:pt modelId="{D6CE14C2-6093-4203-BF9F-E05E3BCB29F7}">
      <dgm:prSet custT="1"/>
      <dgm:spPr/>
      <dgm:t>
        <a:bodyPr/>
        <a:lstStyle/>
        <a:p>
          <a:r>
            <a:rPr lang="en-IE" sz="950" baseline="0" dirty="0"/>
            <a:t>Health</a:t>
          </a:r>
        </a:p>
      </dgm:t>
    </dgm:pt>
    <dgm:pt modelId="{DB5208AD-AE3D-4781-B8D0-3D7EF6EAD2B6}" type="parTrans" cxnId="{420590AE-2DE7-4EBA-B447-5CE502CF57D7}">
      <dgm:prSet/>
      <dgm:spPr/>
      <dgm:t>
        <a:bodyPr/>
        <a:lstStyle/>
        <a:p>
          <a:endParaRPr lang="en-IE"/>
        </a:p>
      </dgm:t>
    </dgm:pt>
    <dgm:pt modelId="{6F384772-D832-4A83-9E9E-16C6E6FD2A93}" type="sibTrans" cxnId="{420590AE-2DE7-4EBA-B447-5CE502CF57D7}">
      <dgm:prSet/>
      <dgm:spPr/>
      <dgm:t>
        <a:bodyPr/>
        <a:lstStyle/>
        <a:p>
          <a:endParaRPr lang="en-IE"/>
        </a:p>
      </dgm:t>
    </dgm:pt>
    <dgm:pt modelId="{4C26C86C-AE4C-43D5-871D-8A031DBC10F8}">
      <dgm:prSet custT="1"/>
      <dgm:spPr/>
      <dgm:t>
        <a:bodyPr/>
        <a:lstStyle/>
        <a:p>
          <a:r>
            <a:rPr lang="en-IE" sz="950" baseline="0" dirty="0"/>
            <a:t>Employment</a:t>
          </a:r>
        </a:p>
      </dgm:t>
    </dgm:pt>
    <dgm:pt modelId="{2BF144C0-D467-48FD-BD70-15ABFB841795}" type="parTrans" cxnId="{AC1E6135-D9F8-4CED-B6D9-3B2446F4581B}">
      <dgm:prSet/>
      <dgm:spPr/>
      <dgm:t>
        <a:bodyPr/>
        <a:lstStyle/>
        <a:p>
          <a:endParaRPr lang="en-IE"/>
        </a:p>
      </dgm:t>
    </dgm:pt>
    <dgm:pt modelId="{C727DF9D-2DEB-463A-8B79-219D8DC04F88}" type="sibTrans" cxnId="{AC1E6135-D9F8-4CED-B6D9-3B2446F4581B}">
      <dgm:prSet/>
      <dgm:spPr/>
      <dgm:t>
        <a:bodyPr/>
        <a:lstStyle/>
        <a:p>
          <a:endParaRPr lang="en-IE"/>
        </a:p>
      </dgm:t>
    </dgm:pt>
    <dgm:pt modelId="{60394579-6B08-4A66-889A-D82DF25C06A3}">
      <dgm:prSet custT="1"/>
      <dgm:spPr/>
      <dgm:t>
        <a:bodyPr/>
        <a:lstStyle/>
        <a:p>
          <a:r>
            <a:rPr lang="en-IE" sz="950" baseline="0" dirty="0"/>
            <a:t>How many people arrived in the last week?</a:t>
          </a:r>
        </a:p>
      </dgm:t>
    </dgm:pt>
    <dgm:pt modelId="{6FEB7BBA-D9CA-44F1-BE6F-5E9D160167E7}" type="parTrans" cxnId="{9E153B98-87AD-461D-9778-BE1674A9075F}">
      <dgm:prSet/>
      <dgm:spPr/>
      <dgm:t>
        <a:bodyPr/>
        <a:lstStyle/>
        <a:p>
          <a:endParaRPr lang="en-IE"/>
        </a:p>
      </dgm:t>
    </dgm:pt>
    <dgm:pt modelId="{DA28834A-1E30-412D-8141-C04794432D4C}" type="sibTrans" cxnId="{9E153B98-87AD-461D-9778-BE1674A9075F}">
      <dgm:prSet/>
      <dgm:spPr/>
      <dgm:t>
        <a:bodyPr/>
        <a:lstStyle/>
        <a:p>
          <a:endParaRPr lang="en-IE"/>
        </a:p>
      </dgm:t>
    </dgm:pt>
    <dgm:pt modelId="{97D1E27E-BEBF-482F-A97D-6E5E654E4DF2}">
      <dgm:prSet custT="1"/>
      <dgm:spPr/>
      <dgm:t>
        <a:bodyPr/>
        <a:lstStyle/>
        <a:p>
          <a:r>
            <a:rPr lang="en-IE" sz="950" baseline="0" dirty="0"/>
            <a:t>Port of entry</a:t>
          </a:r>
        </a:p>
      </dgm:t>
    </dgm:pt>
    <dgm:pt modelId="{C7B8162E-B4E1-4509-9B2C-F9A26E258456}" type="parTrans" cxnId="{DDB35553-EE7E-4FBB-A3CB-7FDE82EE1791}">
      <dgm:prSet/>
      <dgm:spPr/>
      <dgm:t>
        <a:bodyPr/>
        <a:lstStyle/>
        <a:p>
          <a:endParaRPr lang="en-IE"/>
        </a:p>
      </dgm:t>
    </dgm:pt>
    <dgm:pt modelId="{14933E5A-14EA-47DB-BD79-BF5728597537}" type="sibTrans" cxnId="{DDB35553-EE7E-4FBB-A3CB-7FDE82EE1791}">
      <dgm:prSet/>
      <dgm:spPr/>
      <dgm:t>
        <a:bodyPr/>
        <a:lstStyle/>
        <a:p>
          <a:endParaRPr lang="en-IE"/>
        </a:p>
      </dgm:t>
    </dgm:pt>
    <dgm:pt modelId="{5A5BD03B-92CF-4134-8A54-5FE6DE64667A}">
      <dgm:prSet custT="1"/>
      <dgm:spPr/>
      <dgm:t>
        <a:bodyPr/>
        <a:lstStyle/>
        <a:p>
          <a:r>
            <a:rPr lang="en-IE" sz="950" baseline="0" dirty="0"/>
            <a:t>Country of departure (for Dublin Airport arrivals)</a:t>
          </a:r>
        </a:p>
      </dgm:t>
    </dgm:pt>
    <dgm:pt modelId="{970EBC38-D6BD-44D1-9879-026EB38C9F61}" type="parTrans" cxnId="{568DBC30-2086-42F5-93C6-71181D36D1DF}">
      <dgm:prSet/>
      <dgm:spPr/>
      <dgm:t>
        <a:bodyPr/>
        <a:lstStyle/>
        <a:p>
          <a:endParaRPr lang="en-IE"/>
        </a:p>
      </dgm:t>
    </dgm:pt>
    <dgm:pt modelId="{EAB1A651-FB2B-4288-8917-0F767B17DCD5}" type="sibTrans" cxnId="{568DBC30-2086-42F5-93C6-71181D36D1DF}">
      <dgm:prSet/>
      <dgm:spPr/>
      <dgm:t>
        <a:bodyPr/>
        <a:lstStyle/>
        <a:p>
          <a:endParaRPr lang="en-IE"/>
        </a:p>
      </dgm:t>
    </dgm:pt>
    <dgm:pt modelId="{70B4F3DF-0CD5-4253-B455-B7D05F638DAC}">
      <dgm:prSet custT="1"/>
      <dgm:spPr/>
      <dgm:t>
        <a:bodyPr/>
        <a:lstStyle/>
        <a:p>
          <a:r>
            <a:rPr lang="en-IE" sz="950" baseline="0" dirty="0"/>
            <a:t>Unaccompanied minors</a:t>
          </a:r>
        </a:p>
      </dgm:t>
    </dgm:pt>
    <dgm:pt modelId="{C62B42C1-C5FC-4F92-83D4-005FF5CCC1D8}" type="parTrans" cxnId="{A20B1818-1590-49D8-BC36-A7F176754B04}">
      <dgm:prSet/>
      <dgm:spPr/>
      <dgm:t>
        <a:bodyPr/>
        <a:lstStyle/>
        <a:p>
          <a:endParaRPr lang="en-IE"/>
        </a:p>
      </dgm:t>
    </dgm:pt>
    <dgm:pt modelId="{1CC5BEDD-D6BE-4B20-BB9D-CAD82095C348}" type="sibTrans" cxnId="{A20B1818-1590-49D8-BC36-A7F176754B04}">
      <dgm:prSet/>
      <dgm:spPr/>
      <dgm:t>
        <a:bodyPr/>
        <a:lstStyle/>
        <a:p>
          <a:endParaRPr lang="en-IE"/>
        </a:p>
      </dgm:t>
    </dgm:pt>
    <dgm:pt modelId="{2682C00B-C485-4B08-A325-6B210E3EA999}">
      <dgm:prSet custT="1"/>
      <dgm:spPr/>
      <dgm:t>
        <a:bodyPr/>
        <a:lstStyle/>
        <a:p>
          <a:r>
            <a:rPr lang="en-IE" sz="950" baseline="0" dirty="0"/>
            <a:t>Social Welfare</a:t>
          </a:r>
        </a:p>
      </dgm:t>
    </dgm:pt>
    <dgm:pt modelId="{D3355B10-597E-4FD1-820C-DB6CD48808EB}" type="parTrans" cxnId="{B19A72DA-4ADD-4C12-A605-389861426DA4}">
      <dgm:prSet/>
      <dgm:spPr/>
      <dgm:t>
        <a:bodyPr/>
        <a:lstStyle/>
        <a:p>
          <a:endParaRPr lang="en-IE"/>
        </a:p>
      </dgm:t>
    </dgm:pt>
    <dgm:pt modelId="{D27F183F-56CE-4D31-A5F1-1CD4FDF55FEF}" type="sibTrans" cxnId="{B19A72DA-4ADD-4C12-A605-389861426DA4}">
      <dgm:prSet/>
      <dgm:spPr/>
      <dgm:t>
        <a:bodyPr/>
        <a:lstStyle/>
        <a:p>
          <a:endParaRPr lang="en-IE"/>
        </a:p>
      </dgm:t>
    </dgm:pt>
    <dgm:pt modelId="{4B02B2BB-6799-4507-A73E-865F177B468F}">
      <dgm:prSet custT="1"/>
      <dgm:spPr/>
      <dgm:t>
        <a:bodyPr/>
        <a:lstStyle/>
        <a:p>
          <a:r>
            <a:rPr lang="en-IE" sz="950" baseline="0" dirty="0"/>
            <a:t>How many arrivals are currently in accommodation?</a:t>
          </a:r>
        </a:p>
      </dgm:t>
    </dgm:pt>
    <dgm:pt modelId="{578F5D4A-56D2-4494-BB9E-BA3BDEDBF80A}" type="parTrans" cxnId="{FCE752A2-577F-4225-A383-52D23DC41C81}">
      <dgm:prSet/>
      <dgm:spPr/>
      <dgm:t>
        <a:bodyPr/>
        <a:lstStyle/>
        <a:p>
          <a:endParaRPr lang="en-IE"/>
        </a:p>
      </dgm:t>
    </dgm:pt>
    <dgm:pt modelId="{82B041CB-644E-4D79-A8D6-12CE8375FE8F}" type="sibTrans" cxnId="{FCE752A2-577F-4225-A383-52D23DC41C81}">
      <dgm:prSet/>
      <dgm:spPr/>
      <dgm:t>
        <a:bodyPr/>
        <a:lstStyle/>
        <a:p>
          <a:endParaRPr lang="en-IE"/>
        </a:p>
      </dgm:t>
    </dgm:pt>
    <dgm:pt modelId="{30C0ECA6-E04C-436C-BAFC-0B5B6B60650E}">
      <dgm:prSet custT="1"/>
      <dgm:spPr/>
      <dgm:t>
        <a:bodyPr/>
        <a:lstStyle/>
        <a:p>
          <a:r>
            <a:rPr lang="en-IE" sz="950" baseline="0" dirty="0"/>
            <a:t>How many arrivals were issued with PPSN?</a:t>
          </a:r>
        </a:p>
      </dgm:t>
    </dgm:pt>
    <dgm:pt modelId="{9BA0CB5C-FA9F-4077-BA60-DCD3F1E5D90D}" type="parTrans" cxnId="{464D0462-3B05-45B4-BBEA-3C56FC6C43A1}">
      <dgm:prSet/>
      <dgm:spPr/>
      <dgm:t>
        <a:bodyPr/>
        <a:lstStyle/>
        <a:p>
          <a:endParaRPr lang="en-IE"/>
        </a:p>
      </dgm:t>
    </dgm:pt>
    <dgm:pt modelId="{A7FCF91C-A5F1-4643-9C11-0157CAD00694}" type="sibTrans" cxnId="{464D0462-3B05-45B4-BBEA-3C56FC6C43A1}">
      <dgm:prSet/>
      <dgm:spPr/>
      <dgm:t>
        <a:bodyPr/>
        <a:lstStyle/>
        <a:p>
          <a:endParaRPr lang="en-IE"/>
        </a:p>
      </dgm:t>
    </dgm:pt>
    <dgm:pt modelId="{4100D8C2-5C56-47DB-989E-1BA61D837000}">
      <dgm:prSet custT="1"/>
      <dgm:spPr/>
      <dgm:t>
        <a:bodyPr/>
        <a:lstStyle/>
        <a:p>
          <a:r>
            <a:rPr lang="en-IE" sz="950" baseline="0" dirty="0"/>
            <a:t>How many arrivals enrolled in education services?</a:t>
          </a:r>
        </a:p>
      </dgm:t>
    </dgm:pt>
    <dgm:pt modelId="{660D5F0E-6E41-40E3-B8F1-E1B57F5AE9AB}" type="parTrans" cxnId="{C53303FC-A3A7-4708-A1DB-0208268D459A}">
      <dgm:prSet/>
      <dgm:spPr/>
      <dgm:t>
        <a:bodyPr/>
        <a:lstStyle/>
        <a:p>
          <a:endParaRPr lang="en-IE"/>
        </a:p>
      </dgm:t>
    </dgm:pt>
    <dgm:pt modelId="{025A09C8-167B-4E34-A8F9-8EAE6DD217E0}" type="sibTrans" cxnId="{C53303FC-A3A7-4708-A1DB-0208268D459A}">
      <dgm:prSet/>
      <dgm:spPr/>
      <dgm:t>
        <a:bodyPr/>
        <a:lstStyle/>
        <a:p>
          <a:endParaRPr lang="en-IE"/>
        </a:p>
      </dgm:t>
    </dgm:pt>
    <dgm:pt modelId="{7FDC1698-3BC1-4037-AA6A-CD0C0713B39F}">
      <dgm:prSet custT="1"/>
      <dgm:spPr/>
      <dgm:t>
        <a:bodyPr/>
        <a:lstStyle/>
        <a:p>
          <a:r>
            <a:rPr lang="en-IE" sz="950" baseline="0" dirty="0"/>
            <a:t>How many arrivals were issued medical cards/Individual Health Identifiers?</a:t>
          </a:r>
        </a:p>
      </dgm:t>
    </dgm:pt>
    <dgm:pt modelId="{F0B87E03-9987-461F-B8B9-80C49A7DC14B}" type="parTrans" cxnId="{0FC53A33-9843-4919-8417-E47E56E39577}">
      <dgm:prSet/>
      <dgm:spPr/>
      <dgm:t>
        <a:bodyPr/>
        <a:lstStyle/>
        <a:p>
          <a:endParaRPr lang="en-IE"/>
        </a:p>
      </dgm:t>
    </dgm:pt>
    <dgm:pt modelId="{C2E50D07-7279-42C0-A9EE-CDDEE35433F3}" type="sibTrans" cxnId="{0FC53A33-9843-4919-8417-E47E56E39577}">
      <dgm:prSet/>
      <dgm:spPr/>
      <dgm:t>
        <a:bodyPr/>
        <a:lstStyle/>
        <a:p>
          <a:endParaRPr lang="en-IE"/>
        </a:p>
      </dgm:t>
    </dgm:pt>
    <dgm:pt modelId="{338B35F5-224F-4256-A07F-76C938F7792C}">
      <dgm:prSet custT="1"/>
      <dgm:spPr/>
      <dgm:t>
        <a:bodyPr/>
        <a:lstStyle/>
        <a:p>
          <a:r>
            <a:rPr lang="en-IE" sz="950" baseline="0" dirty="0"/>
            <a:t>How many arrivals are in employment?</a:t>
          </a:r>
        </a:p>
      </dgm:t>
    </dgm:pt>
    <dgm:pt modelId="{AD063337-1164-4356-82D3-768F0B1B0099}" type="parTrans" cxnId="{EC004F68-9D1A-4602-B4A0-AA31E17D8909}">
      <dgm:prSet/>
      <dgm:spPr/>
      <dgm:t>
        <a:bodyPr/>
        <a:lstStyle/>
        <a:p>
          <a:endParaRPr lang="en-IE"/>
        </a:p>
      </dgm:t>
    </dgm:pt>
    <dgm:pt modelId="{E509598C-A7C9-4A1C-92C5-9C821E86BFC9}" type="sibTrans" cxnId="{EC004F68-9D1A-4602-B4A0-AA31E17D8909}">
      <dgm:prSet/>
      <dgm:spPr/>
      <dgm:t>
        <a:bodyPr/>
        <a:lstStyle/>
        <a:p>
          <a:endParaRPr lang="en-IE"/>
        </a:p>
      </dgm:t>
    </dgm:pt>
    <dgm:pt modelId="{52F18A6E-5446-4FAD-A47B-100B8E570B21}">
      <dgm:prSet custT="1"/>
      <dgm:spPr/>
      <dgm:t>
        <a:bodyPr/>
        <a:lstStyle/>
        <a:p>
          <a:r>
            <a:rPr lang="en-IE" sz="950" baseline="0" dirty="0"/>
            <a:t>Type of accommodation – Serviced, Emergency, Independent</a:t>
          </a:r>
        </a:p>
      </dgm:t>
    </dgm:pt>
    <dgm:pt modelId="{A839A739-565B-48D8-98FD-6560F0CFA04E}" type="parTrans" cxnId="{0E96F868-0715-4157-BBD0-DAA89F441322}">
      <dgm:prSet/>
      <dgm:spPr/>
      <dgm:t>
        <a:bodyPr/>
        <a:lstStyle/>
        <a:p>
          <a:endParaRPr lang="en-IE"/>
        </a:p>
      </dgm:t>
    </dgm:pt>
    <dgm:pt modelId="{732FC39F-8C90-42BE-B6FC-CCA51632D09C}" type="sibTrans" cxnId="{0E96F868-0715-4157-BBD0-DAA89F441322}">
      <dgm:prSet/>
      <dgm:spPr/>
      <dgm:t>
        <a:bodyPr/>
        <a:lstStyle/>
        <a:p>
          <a:endParaRPr lang="en-IE"/>
        </a:p>
      </dgm:t>
    </dgm:pt>
    <dgm:pt modelId="{62602E30-7063-46B5-B652-B941EB2C03F4}">
      <dgm:prSet custT="1"/>
      <dgm:spPr/>
      <dgm:t>
        <a:bodyPr/>
        <a:lstStyle/>
        <a:p>
          <a:r>
            <a:rPr lang="en-IE" sz="950" baseline="0" dirty="0"/>
            <a:t>Breakdown by age category and gender</a:t>
          </a:r>
        </a:p>
      </dgm:t>
    </dgm:pt>
    <dgm:pt modelId="{45710D5C-D716-42A9-BED6-588B29151771}" type="parTrans" cxnId="{0E9C9C8C-6DDF-49CD-A80E-0D4E2FAE5801}">
      <dgm:prSet/>
      <dgm:spPr/>
      <dgm:t>
        <a:bodyPr/>
        <a:lstStyle/>
        <a:p>
          <a:endParaRPr lang="en-IE"/>
        </a:p>
      </dgm:t>
    </dgm:pt>
    <dgm:pt modelId="{C624BE4B-3205-464A-807F-347A3DE1A965}" type="sibTrans" cxnId="{0E9C9C8C-6DDF-49CD-A80E-0D4E2FAE5801}">
      <dgm:prSet/>
      <dgm:spPr/>
      <dgm:t>
        <a:bodyPr/>
        <a:lstStyle/>
        <a:p>
          <a:endParaRPr lang="en-IE"/>
        </a:p>
      </dgm:t>
    </dgm:pt>
    <dgm:pt modelId="{53A4F4DA-A0D6-4473-97F7-C15743FC4F9F}">
      <dgm:prSet custT="1"/>
      <dgm:spPr/>
      <dgm:t>
        <a:bodyPr/>
        <a:lstStyle/>
        <a:p>
          <a:r>
            <a:rPr lang="en-IE" sz="950" baseline="0" dirty="0"/>
            <a:t>Number of benefit recipients by scheme</a:t>
          </a:r>
        </a:p>
      </dgm:t>
    </dgm:pt>
    <dgm:pt modelId="{85776BD2-6B1D-401B-90BE-CA940D32CD3F}" type="parTrans" cxnId="{D0058EE6-2830-47DB-90AD-9EDEDF55F7D1}">
      <dgm:prSet/>
      <dgm:spPr/>
      <dgm:t>
        <a:bodyPr/>
        <a:lstStyle/>
        <a:p>
          <a:endParaRPr lang="en-IE"/>
        </a:p>
      </dgm:t>
    </dgm:pt>
    <dgm:pt modelId="{5DB8D768-6076-4E53-8344-6BC08AB67A2B}" type="sibTrans" cxnId="{D0058EE6-2830-47DB-90AD-9EDEDF55F7D1}">
      <dgm:prSet/>
      <dgm:spPr/>
      <dgm:t>
        <a:bodyPr/>
        <a:lstStyle/>
        <a:p>
          <a:endParaRPr lang="en-IE"/>
        </a:p>
      </dgm:t>
    </dgm:pt>
    <dgm:pt modelId="{5773F592-799B-49F7-8D9A-1B47B20EC696}">
      <dgm:prSet custT="1"/>
      <dgm:spPr/>
      <dgm:t>
        <a:bodyPr/>
        <a:lstStyle/>
        <a:p>
          <a:r>
            <a:rPr lang="en-IE" sz="950" baseline="0" dirty="0"/>
            <a:t>Numbers eligible to enrol</a:t>
          </a:r>
        </a:p>
      </dgm:t>
    </dgm:pt>
    <dgm:pt modelId="{892BC228-6C2A-4E25-B7A6-86C71538B21B}" type="parTrans" cxnId="{44F6132B-DBDF-483A-9B92-24844175BCF5}">
      <dgm:prSet/>
      <dgm:spPr/>
      <dgm:t>
        <a:bodyPr/>
        <a:lstStyle/>
        <a:p>
          <a:endParaRPr lang="en-IE"/>
        </a:p>
      </dgm:t>
    </dgm:pt>
    <dgm:pt modelId="{7FA83E3C-1DD5-4CB1-81AA-04EE1D6C9F25}" type="sibTrans" cxnId="{44F6132B-DBDF-483A-9B92-24844175BCF5}">
      <dgm:prSet/>
      <dgm:spPr/>
      <dgm:t>
        <a:bodyPr/>
        <a:lstStyle/>
        <a:p>
          <a:endParaRPr lang="en-IE"/>
        </a:p>
      </dgm:t>
    </dgm:pt>
    <dgm:pt modelId="{F4AD137D-91CC-4F73-80F0-CE30DB376A5D}">
      <dgm:prSet custT="1"/>
      <dgm:spPr/>
      <dgm:t>
        <a:bodyPr/>
        <a:lstStyle/>
        <a:p>
          <a:r>
            <a:rPr lang="en-IE" sz="950" baseline="0" dirty="0"/>
            <a:t>Primary/post primary breakdown</a:t>
          </a:r>
        </a:p>
      </dgm:t>
    </dgm:pt>
    <dgm:pt modelId="{139392E1-95E9-42AE-B061-283980010E60}" type="parTrans" cxnId="{3F7E6A2C-7743-465D-926D-4E945BA23D24}">
      <dgm:prSet/>
      <dgm:spPr/>
      <dgm:t>
        <a:bodyPr/>
        <a:lstStyle/>
        <a:p>
          <a:endParaRPr lang="en-IE"/>
        </a:p>
      </dgm:t>
    </dgm:pt>
    <dgm:pt modelId="{BA10F30B-6C08-4C5E-83DB-35D3610434CE}" type="sibTrans" cxnId="{3F7E6A2C-7743-465D-926D-4E945BA23D24}">
      <dgm:prSet/>
      <dgm:spPr/>
      <dgm:t>
        <a:bodyPr/>
        <a:lstStyle/>
        <a:p>
          <a:endParaRPr lang="en-IE"/>
        </a:p>
      </dgm:t>
    </dgm:pt>
    <dgm:pt modelId="{C15B1A7F-DF39-443B-A02B-609D23009EE5}">
      <dgm:prSet custT="1"/>
      <dgm:spPr/>
      <dgm:t>
        <a:bodyPr/>
        <a:lstStyle/>
        <a:p>
          <a:r>
            <a:rPr lang="en-IE" sz="950" baseline="0" dirty="0"/>
            <a:t>Issued to date and ‘live’ in the system </a:t>
          </a:r>
        </a:p>
      </dgm:t>
    </dgm:pt>
    <dgm:pt modelId="{1F0819D1-702B-432F-947D-722F5D0F8BB6}" type="parTrans" cxnId="{CC9E9DFF-DA50-48C6-A0F0-4ABD2AD0F11A}">
      <dgm:prSet/>
      <dgm:spPr/>
      <dgm:t>
        <a:bodyPr/>
        <a:lstStyle/>
        <a:p>
          <a:endParaRPr lang="en-IE"/>
        </a:p>
      </dgm:t>
    </dgm:pt>
    <dgm:pt modelId="{4E120D2A-5C4D-4A71-92E5-EDBCAE03AC25}" type="sibTrans" cxnId="{CC9E9DFF-DA50-48C6-A0F0-4ABD2AD0F11A}">
      <dgm:prSet/>
      <dgm:spPr/>
      <dgm:t>
        <a:bodyPr/>
        <a:lstStyle/>
        <a:p>
          <a:endParaRPr lang="en-IE"/>
        </a:p>
      </dgm:t>
    </dgm:pt>
    <dgm:pt modelId="{2AEC3894-74C9-4524-BA74-CB8377FE6A6A}">
      <dgm:prSet custT="1"/>
      <dgm:spPr/>
      <dgm:t>
        <a:bodyPr/>
        <a:lstStyle/>
        <a:p>
          <a:r>
            <a:rPr lang="en-IE" sz="950" baseline="0" dirty="0"/>
            <a:t>Breakdown of employments by NACE sector</a:t>
          </a:r>
        </a:p>
      </dgm:t>
    </dgm:pt>
    <dgm:pt modelId="{2E9C1983-B11E-48F9-AA64-9D0913769E14}" type="parTrans" cxnId="{600E62C0-915D-4E55-B091-026063EA01EF}">
      <dgm:prSet/>
      <dgm:spPr/>
      <dgm:t>
        <a:bodyPr/>
        <a:lstStyle/>
        <a:p>
          <a:endParaRPr lang="en-IE"/>
        </a:p>
      </dgm:t>
    </dgm:pt>
    <dgm:pt modelId="{EC8AF428-8F1A-41C0-B906-841E2AA3C780}" type="sibTrans" cxnId="{600E62C0-915D-4E55-B091-026063EA01EF}">
      <dgm:prSet/>
      <dgm:spPr/>
      <dgm:t>
        <a:bodyPr/>
        <a:lstStyle/>
        <a:p>
          <a:endParaRPr lang="en-IE"/>
        </a:p>
      </dgm:t>
    </dgm:pt>
    <dgm:pt modelId="{FD6BB9FF-883B-49BC-82CA-2CA2184BACAB}">
      <dgm:prSet custT="1"/>
      <dgm:spPr/>
      <dgm:t>
        <a:bodyPr/>
        <a:lstStyle/>
        <a:p>
          <a:r>
            <a:rPr lang="en-IE" sz="950" baseline="0" dirty="0"/>
            <a:t>Employers by geographic location</a:t>
          </a:r>
        </a:p>
      </dgm:t>
    </dgm:pt>
    <dgm:pt modelId="{377243E1-3A9A-40AB-B397-AA4EDC096B62}" type="parTrans" cxnId="{70C896DF-E390-415F-8909-A0EA09155068}">
      <dgm:prSet/>
      <dgm:spPr/>
      <dgm:t>
        <a:bodyPr/>
        <a:lstStyle/>
        <a:p>
          <a:endParaRPr lang="en-IE"/>
        </a:p>
      </dgm:t>
    </dgm:pt>
    <dgm:pt modelId="{C5CB03C3-5A50-4BE4-AB4B-B3728B4A22EC}" type="sibTrans" cxnId="{70C896DF-E390-415F-8909-A0EA09155068}">
      <dgm:prSet/>
      <dgm:spPr/>
      <dgm:t>
        <a:bodyPr/>
        <a:lstStyle/>
        <a:p>
          <a:endParaRPr lang="en-IE"/>
        </a:p>
      </dgm:t>
    </dgm:pt>
    <dgm:pt modelId="{B3009A15-D05B-4E1B-A263-16BEE712E0C7}" type="pres">
      <dgm:prSet presAssocID="{12E42BA6-B62C-496F-B503-A341ECA67E27}" presName="Name0" presStyleCnt="0">
        <dgm:presLayoutVars>
          <dgm:dir/>
          <dgm:animLvl val="lvl"/>
          <dgm:resizeHandles val="exact"/>
        </dgm:presLayoutVars>
      </dgm:prSet>
      <dgm:spPr/>
    </dgm:pt>
    <dgm:pt modelId="{533C1F8C-348D-44C8-8EEC-470621D0AE49}" type="pres">
      <dgm:prSet presAssocID="{9ABD2466-5C27-4266-A0FC-18222B188D34}" presName="composite" presStyleCnt="0"/>
      <dgm:spPr/>
    </dgm:pt>
    <dgm:pt modelId="{925F24F7-0D31-4303-8F7E-2BEA097D27AD}" type="pres">
      <dgm:prSet presAssocID="{9ABD2466-5C27-4266-A0FC-18222B188D34}" presName="parTx" presStyleLbl="alignNode1" presStyleIdx="0" presStyleCnt="6" custScaleX="103167" custScaleY="100001">
        <dgm:presLayoutVars>
          <dgm:chMax val="0"/>
          <dgm:chPref val="0"/>
          <dgm:bulletEnabled val="1"/>
        </dgm:presLayoutVars>
      </dgm:prSet>
      <dgm:spPr/>
    </dgm:pt>
    <dgm:pt modelId="{787A2CCB-FF03-4DF8-A6D9-FEB2BF00CDCA}" type="pres">
      <dgm:prSet presAssocID="{9ABD2466-5C27-4266-A0FC-18222B188D34}" presName="desTx" presStyleLbl="alignAccFollowNode1" presStyleIdx="0" presStyleCnt="6" custScaleX="103167">
        <dgm:presLayoutVars>
          <dgm:bulletEnabled val="1"/>
        </dgm:presLayoutVars>
      </dgm:prSet>
      <dgm:spPr/>
    </dgm:pt>
    <dgm:pt modelId="{DE2B74E8-2736-4CA1-BCB5-03AEFEFBA338}" type="pres">
      <dgm:prSet presAssocID="{9D2E08D5-FAAD-4DBD-878D-3E18649D1087}" presName="space" presStyleCnt="0"/>
      <dgm:spPr/>
    </dgm:pt>
    <dgm:pt modelId="{6BF14BA8-3D0B-4447-B964-80E2F776E3A0}" type="pres">
      <dgm:prSet presAssocID="{2682C00B-C485-4B08-A325-6B210E3EA999}" presName="composite" presStyleCnt="0"/>
      <dgm:spPr/>
    </dgm:pt>
    <dgm:pt modelId="{DC19CB1E-1CD5-4A09-A036-85A4DE251A1B}" type="pres">
      <dgm:prSet presAssocID="{2682C00B-C485-4B08-A325-6B210E3EA999}" presName="parTx" presStyleLbl="alignNode1" presStyleIdx="1" presStyleCnt="6" custScaleX="103167">
        <dgm:presLayoutVars>
          <dgm:chMax val="0"/>
          <dgm:chPref val="0"/>
          <dgm:bulletEnabled val="1"/>
        </dgm:presLayoutVars>
      </dgm:prSet>
      <dgm:spPr/>
    </dgm:pt>
    <dgm:pt modelId="{0CD441FC-821A-4FE3-BC4C-EB97EBA035D3}" type="pres">
      <dgm:prSet presAssocID="{2682C00B-C485-4B08-A325-6B210E3EA999}" presName="desTx" presStyleLbl="alignAccFollowNode1" presStyleIdx="1" presStyleCnt="6" custScaleX="103167">
        <dgm:presLayoutVars>
          <dgm:bulletEnabled val="1"/>
        </dgm:presLayoutVars>
      </dgm:prSet>
      <dgm:spPr/>
    </dgm:pt>
    <dgm:pt modelId="{762283B2-6AB6-4AC4-8B3E-EF5DF9B8F43F}" type="pres">
      <dgm:prSet presAssocID="{D27F183F-56CE-4D31-A5F1-1CD4FDF55FEF}" presName="space" presStyleCnt="0"/>
      <dgm:spPr/>
    </dgm:pt>
    <dgm:pt modelId="{5F722ADC-2FBB-4FB6-9E16-47CDB40901A9}" type="pres">
      <dgm:prSet presAssocID="{45B632B0-D6E3-4438-A085-049CFC09A6CE}" presName="composite" presStyleCnt="0"/>
      <dgm:spPr/>
    </dgm:pt>
    <dgm:pt modelId="{2384BAA6-F7DD-493B-B21B-28B499D3C0D5}" type="pres">
      <dgm:prSet presAssocID="{45B632B0-D6E3-4438-A085-049CFC09A6CE}" presName="parTx" presStyleLbl="alignNode1" presStyleIdx="2" presStyleCnt="6" custScaleX="103167">
        <dgm:presLayoutVars>
          <dgm:chMax val="0"/>
          <dgm:chPref val="0"/>
          <dgm:bulletEnabled val="1"/>
        </dgm:presLayoutVars>
      </dgm:prSet>
      <dgm:spPr/>
    </dgm:pt>
    <dgm:pt modelId="{D27291EF-C027-4BA7-B796-22B3B72C7606}" type="pres">
      <dgm:prSet presAssocID="{45B632B0-D6E3-4438-A085-049CFC09A6CE}" presName="desTx" presStyleLbl="alignAccFollowNode1" presStyleIdx="2" presStyleCnt="6" custScaleX="103167">
        <dgm:presLayoutVars>
          <dgm:bulletEnabled val="1"/>
        </dgm:presLayoutVars>
      </dgm:prSet>
      <dgm:spPr/>
    </dgm:pt>
    <dgm:pt modelId="{1DE385FB-1782-4C4C-B108-B7CFF2876D40}" type="pres">
      <dgm:prSet presAssocID="{956F2D52-930B-4484-BFC3-0BAB73E74373}" presName="space" presStyleCnt="0"/>
      <dgm:spPr/>
    </dgm:pt>
    <dgm:pt modelId="{E9BD7DE5-C41F-48DB-9CF9-7318A29E8036}" type="pres">
      <dgm:prSet presAssocID="{39932C51-0383-45E4-9E3C-4976790CE1AB}" presName="composite" presStyleCnt="0"/>
      <dgm:spPr/>
    </dgm:pt>
    <dgm:pt modelId="{68C98EB8-C5FC-4F89-8B28-2E18DD03F1BA}" type="pres">
      <dgm:prSet presAssocID="{39932C51-0383-45E4-9E3C-4976790CE1AB}" presName="parTx" presStyleLbl="alignNode1" presStyleIdx="3" presStyleCnt="6" custScaleX="103167">
        <dgm:presLayoutVars>
          <dgm:chMax val="0"/>
          <dgm:chPref val="0"/>
          <dgm:bulletEnabled val="1"/>
        </dgm:presLayoutVars>
      </dgm:prSet>
      <dgm:spPr/>
    </dgm:pt>
    <dgm:pt modelId="{0D0B2E55-4899-44BC-A09A-8D2C303DA63E}" type="pres">
      <dgm:prSet presAssocID="{39932C51-0383-45E4-9E3C-4976790CE1AB}" presName="desTx" presStyleLbl="alignAccFollowNode1" presStyleIdx="3" presStyleCnt="6" custScaleX="103167">
        <dgm:presLayoutVars>
          <dgm:bulletEnabled val="1"/>
        </dgm:presLayoutVars>
      </dgm:prSet>
      <dgm:spPr/>
    </dgm:pt>
    <dgm:pt modelId="{7ACFE9D2-95BA-4D71-BA17-3748F098182D}" type="pres">
      <dgm:prSet presAssocID="{C23B8D45-6E50-42C3-89F7-14EF06552126}" presName="space" presStyleCnt="0"/>
      <dgm:spPr/>
    </dgm:pt>
    <dgm:pt modelId="{677C64E6-1EC2-4B86-B826-D81BE19130A5}" type="pres">
      <dgm:prSet presAssocID="{D6CE14C2-6093-4203-BF9F-E05E3BCB29F7}" presName="composite" presStyleCnt="0"/>
      <dgm:spPr/>
    </dgm:pt>
    <dgm:pt modelId="{382D9478-B427-4C54-951F-FBB6D6BF293E}" type="pres">
      <dgm:prSet presAssocID="{D6CE14C2-6093-4203-BF9F-E05E3BCB29F7}" presName="parTx" presStyleLbl="alignNode1" presStyleIdx="4" presStyleCnt="6" custScaleX="103167">
        <dgm:presLayoutVars>
          <dgm:chMax val="0"/>
          <dgm:chPref val="0"/>
          <dgm:bulletEnabled val="1"/>
        </dgm:presLayoutVars>
      </dgm:prSet>
      <dgm:spPr/>
    </dgm:pt>
    <dgm:pt modelId="{E5AB9612-53FD-4F40-A86D-0A9231444D1D}" type="pres">
      <dgm:prSet presAssocID="{D6CE14C2-6093-4203-BF9F-E05E3BCB29F7}" presName="desTx" presStyleLbl="alignAccFollowNode1" presStyleIdx="4" presStyleCnt="6" custScaleX="103167">
        <dgm:presLayoutVars>
          <dgm:bulletEnabled val="1"/>
        </dgm:presLayoutVars>
      </dgm:prSet>
      <dgm:spPr/>
    </dgm:pt>
    <dgm:pt modelId="{220BE19F-B7EF-4EF9-B1F3-90F9966DA306}" type="pres">
      <dgm:prSet presAssocID="{6F384772-D832-4A83-9E9E-16C6E6FD2A93}" presName="space" presStyleCnt="0"/>
      <dgm:spPr/>
    </dgm:pt>
    <dgm:pt modelId="{AD2A5642-24B7-4D4F-9E51-DD6DC6CCA75A}" type="pres">
      <dgm:prSet presAssocID="{4C26C86C-AE4C-43D5-871D-8A031DBC10F8}" presName="composite" presStyleCnt="0"/>
      <dgm:spPr/>
    </dgm:pt>
    <dgm:pt modelId="{35C38397-3D85-4F2C-A6BB-A25889E7EC58}" type="pres">
      <dgm:prSet presAssocID="{4C26C86C-AE4C-43D5-871D-8A031DBC10F8}" presName="parTx" presStyleLbl="alignNode1" presStyleIdx="5" presStyleCnt="6" custScaleX="103167">
        <dgm:presLayoutVars>
          <dgm:chMax val="0"/>
          <dgm:chPref val="0"/>
          <dgm:bulletEnabled val="1"/>
        </dgm:presLayoutVars>
      </dgm:prSet>
      <dgm:spPr/>
    </dgm:pt>
    <dgm:pt modelId="{87F82985-EB48-483D-903E-88E7A15A7817}" type="pres">
      <dgm:prSet presAssocID="{4C26C86C-AE4C-43D5-871D-8A031DBC10F8}" presName="desTx" presStyleLbl="alignAccFollowNode1" presStyleIdx="5" presStyleCnt="6" custScaleX="103167">
        <dgm:presLayoutVars>
          <dgm:bulletEnabled val="1"/>
        </dgm:presLayoutVars>
      </dgm:prSet>
      <dgm:spPr/>
    </dgm:pt>
  </dgm:ptLst>
  <dgm:cxnLst>
    <dgm:cxn modelId="{F2F10506-0B4C-4E2E-9091-110F883A9BA9}" srcId="{12E42BA6-B62C-496F-B503-A341ECA67E27}" destId="{9ABD2466-5C27-4266-A0FC-18222B188D34}" srcOrd="0" destOrd="0" parTransId="{FE9222FD-C647-471F-8D88-1CA412BAF7B4}" sibTransId="{9D2E08D5-FAAD-4DBD-878D-3E18649D1087}"/>
    <dgm:cxn modelId="{406D9008-62C4-4F9B-9D73-F58A15D36C8E}" type="presOf" srcId="{2682C00B-C485-4B08-A325-6B210E3EA999}" destId="{DC19CB1E-1CD5-4A09-A036-85A4DE251A1B}" srcOrd="0" destOrd="0" presId="urn:microsoft.com/office/officeart/2005/8/layout/hList1"/>
    <dgm:cxn modelId="{489FA116-2BC2-48BF-8220-8E59F63CA324}" type="presOf" srcId="{4B02B2BB-6799-4507-A73E-865F177B468F}" destId="{D27291EF-C027-4BA7-B796-22B3B72C7606}" srcOrd="0" destOrd="0" presId="urn:microsoft.com/office/officeart/2005/8/layout/hList1"/>
    <dgm:cxn modelId="{A20B1818-1590-49D8-BC36-A7F176754B04}" srcId="{9ABD2466-5C27-4266-A0FC-18222B188D34}" destId="{70B4F3DF-0CD5-4253-B455-B7D05F638DAC}" srcOrd="3" destOrd="0" parTransId="{C62B42C1-C5FC-4F92-83D4-005FF5CCC1D8}" sibTransId="{1CC5BEDD-D6BE-4B20-BB9D-CAD82095C348}"/>
    <dgm:cxn modelId="{E89E8C1C-99B5-4A0C-AA52-B31F6018D788}" srcId="{12E42BA6-B62C-496F-B503-A341ECA67E27}" destId="{39932C51-0383-45E4-9E3C-4976790CE1AB}" srcOrd="3" destOrd="0" parTransId="{CA580DD9-154D-4B1A-B379-DEC6FCDDC274}" sibTransId="{C23B8D45-6E50-42C3-89F7-14EF06552126}"/>
    <dgm:cxn modelId="{3BEA2720-7E66-429C-B32A-4EAC9694B547}" type="presOf" srcId="{FD6BB9FF-883B-49BC-82CA-2CA2184BACAB}" destId="{87F82985-EB48-483D-903E-88E7A15A7817}" srcOrd="0" destOrd="2" presId="urn:microsoft.com/office/officeart/2005/8/layout/hList1"/>
    <dgm:cxn modelId="{44F6132B-DBDF-483A-9B92-24844175BCF5}" srcId="{39932C51-0383-45E4-9E3C-4976790CE1AB}" destId="{5773F592-799B-49F7-8D9A-1B47B20EC696}" srcOrd="1" destOrd="0" parTransId="{892BC228-6C2A-4E25-B7A6-86C71538B21B}" sibTransId="{7FA83E3C-1DD5-4CB1-81AA-04EE1D6C9F25}"/>
    <dgm:cxn modelId="{7080622B-9F87-42BF-8BAA-F6C3FF1363FE}" type="presOf" srcId="{4C26C86C-AE4C-43D5-871D-8A031DBC10F8}" destId="{35C38397-3D85-4F2C-A6BB-A25889E7EC58}" srcOrd="0" destOrd="0" presId="urn:microsoft.com/office/officeart/2005/8/layout/hList1"/>
    <dgm:cxn modelId="{3F7E6A2C-7743-465D-926D-4E945BA23D24}" srcId="{39932C51-0383-45E4-9E3C-4976790CE1AB}" destId="{F4AD137D-91CC-4F73-80F0-CE30DB376A5D}" srcOrd="2" destOrd="0" parTransId="{139392E1-95E9-42AE-B061-283980010E60}" sibTransId="{BA10F30B-6C08-4C5E-83DB-35D3610434CE}"/>
    <dgm:cxn modelId="{568DBC30-2086-42F5-93C6-71181D36D1DF}" srcId="{9ABD2466-5C27-4266-A0FC-18222B188D34}" destId="{5A5BD03B-92CF-4134-8A54-5FE6DE64667A}" srcOrd="2" destOrd="0" parTransId="{970EBC38-D6BD-44D1-9879-026EB38C9F61}" sibTransId="{EAB1A651-FB2B-4288-8917-0F767B17DCD5}"/>
    <dgm:cxn modelId="{0FC53A33-9843-4919-8417-E47E56E39577}" srcId="{D6CE14C2-6093-4203-BF9F-E05E3BCB29F7}" destId="{7FDC1698-3BC1-4037-AA6A-CD0C0713B39F}" srcOrd="0" destOrd="0" parTransId="{F0B87E03-9987-461F-B8B9-80C49A7DC14B}" sibTransId="{C2E50D07-7279-42C0-A9EE-CDDEE35433F3}"/>
    <dgm:cxn modelId="{AC1E6135-D9F8-4CED-B6D9-3B2446F4581B}" srcId="{12E42BA6-B62C-496F-B503-A341ECA67E27}" destId="{4C26C86C-AE4C-43D5-871D-8A031DBC10F8}" srcOrd="5" destOrd="0" parTransId="{2BF144C0-D467-48FD-BD70-15ABFB841795}" sibTransId="{C727DF9D-2DEB-463A-8B79-219D8DC04F88}"/>
    <dgm:cxn modelId="{6C522A3D-CB6A-47DF-8908-69C0D90A77E4}" srcId="{12E42BA6-B62C-496F-B503-A341ECA67E27}" destId="{45B632B0-D6E3-4438-A085-049CFC09A6CE}" srcOrd="2" destOrd="0" parTransId="{31C2B0B4-3F69-45B9-A611-BA00A821EA2B}" sibTransId="{956F2D52-930B-4484-BFC3-0BAB73E74373}"/>
    <dgm:cxn modelId="{A43F493D-8D6C-4695-B38F-85F0D8AEECF2}" type="presOf" srcId="{C15B1A7F-DF39-443B-A02B-609D23009EE5}" destId="{E5AB9612-53FD-4F40-A86D-0A9231444D1D}" srcOrd="0" destOrd="1" presId="urn:microsoft.com/office/officeart/2005/8/layout/hList1"/>
    <dgm:cxn modelId="{0ECC9C5B-C161-4139-B7A4-BB6638E754A6}" type="presOf" srcId="{45B632B0-D6E3-4438-A085-049CFC09A6CE}" destId="{2384BAA6-F7DD-493B-B21B-28B499D3C0D5}" srcOrd="0" destOrd="0" presId="urn:microsoft.com/office/officeart/2005/8/layout/hList1"/>
    <dgm:cxn modelId="{464D0462-3B05-45B4-BBEA-3C56FC6C43A1}" srcId="{2682C00B-C485-4B08-A325-6B210E3EA999}" destId="{30C0ECA6-E04C-436C-BAFC-0B5B6B60650E}" srcOrd="0" destOrd="0" parTransId="{9BA0CB5C-FA9F-4077-BA60-DCD3F1E5D90D}" sibTransId="{A7FCF91C-A5F1-4643-9C11-0157CAD00694}"/>
    <dgm:cxn modelId="{EC004F68-9D1A-4602-B4A0-AA31E17D8909}" srcId="{4C26C86C-AE4C-43D5-871D-8A031DBC10F8}" destId="{338B35F5-224F-4256-A07F-76C938F7792C}" srcOrd="0" destOrd="0" parTransId="{AD063337-1164-4356-82D3-768F0B1B0099}" sibTransId="{E509598C-A7C9-4A1C-92C5-9C821E86BFC9}"/>
    <dgm:cxn modelId="{0E96F868-0715-4157-BBD0-DAA89F441322}" srcId="{45B632B0-D6E3-4438-A085-049CFC09A6CE}" destId="{52F18A6E-5446-4FAD-A47B-100B8E570B21}" srcOrd="1" destOrd="0" parTransId="{A839A739-565B-48D8-98FD-6560F0CFA04E}" sibTransId="{732FC39F-8C90-42BE-B6FC-CCA51632D09C}"/>
    <dgm:cxn modelId="{D4C7516F-0219-4133-A9C8-9B2ED7905616}" type="presOf" srcId="{9ABD2466-5C27-4266-A0FC-18222B188D34}" destId="{925F24F7-0D31-4303-8F7E-2BEA097D27AD}" srcOrd="0" destOrd="0" presId="urn:microsoft.com/office/officeart/2005/8/layout/hList1"/>
    <dgm:cxn modelId="{8817F651-3376-4346-972C-0BA9EC6838FD}" type="presOf" srcId="{97D1E27E-BEBF-482F-A97D-6E5E654E4DF2}" destId="{787A2CCB-FF03-4DF8-A6D9-FEB2BF00CDCA}" srcOrd="0" destOrd="1" presId="urn:microsoft.com/office/officeart/2005/8/layout/hList1"/>
    <dgm:cxn modelId="{B883FD72-1E6E-4C09-A174-84DA66D4478F}" type="presOf" srcId="{52F18A6E-5446-4FAD-A47B-100B8E570B21}" destId="{D27291EF-C027-4BA7-B796-22B3B72C7606}" srcOrd="0" destOrd="1" presId="urn:microsoft.com/office/officeart/2005/8/layout/hList1"/>
    <dgm:cxn modelId="{DDB35553-EE7E-4FBB-A3CB-7FDE82EE1791}" srcId="{9ABD2466-5C27-4266-A0FC-18222B188D34}" destId="{97D1E27E-BEBF-482F-A97D-6E5E654E4DF2}" srcOrd="1" destOrd="0" parTransId="{C7B8162E-B4E1-4509-9B2C-F9A26E258456}" sibTransId="{14933E5A-14EA-47DB-BD79-BF5728597537}"/>
    <dgm:cxn modelId="{5B7DF67B-2B86-46CF-9896-6C80A42487E5}" type="presOf" srcId="{4100D8C2-5C56-47DB-989E-1BA61D837000}" destId="{0D0B2E55-4899-44BC-A09A-8D2C303DA63E}" srcOrd="0" destOrd="0" presId="urn:microsoft.com/office/officeart/2005/8/layout/hList1"/>
    <dgm:cxn modelId="{74F0EB7C-BA05-4FC9-94D9-CA81E6E89926}" type="presOf" srcId="{5773F592-799B-49F7-8D9A-1B47B20EC696}" destId="{0D0B2E55-4899-44BC-A09A-8D2C303DA63E}" srcOrd="0" destOrd="1" presId="urn:microsoft.com/office/officeart/2005/8/layout/hList1"/>
    <dgm:cxn modelId="{5CCDA081-4CA6-4784-965F-AF70B95F75D2}" type="presOf" srcId="{30C0ECA6-E04C-436C-BAFC-0B5B6B60650E}" destId="{0CD441FC-821A-4FE3-BC4C-EB97EBA035D3}" srcOrd="0" destOrd="0" presId="urn:microsoft.com/office/officeart/2005/8/layout/hList1"/>
    <dgm:cxn modelId="{68D5B98B-87A8-49F0-A2A7-64603A991E26}" type="presOf" srcId="{12E42BA6-B62C-496F-B503-A341ECA67E27}" destId="{B3009A15-D05B-4E1B-A263-16BEE712E0C7}" srcOrd="0" destOrd="0" presId="urn:microsoft.com/office/officeart/2005/8/layout/hList1"/>
    <dgm:cxn modelId="{0E9C9C8C-6DDF-49CD-A80E-0D4E2FAE5801}" srcId="{2682C00B-C485-4B08-A325-6B210E3EA999}" destId="{62602E30-7063-46B5-B652-B941EB2C03F4}" srcOrd="1" destOrd="0" parTransId="{45710D5C-D716-42A9-BED6-588B29151771}" sibTransId="{C624BE4B-3205-464A-807F-347A3DE1A965}"/>
    <dgm:cxn modelId="{9E153B98-87AD-461D-9778-BE1674A9075F}" srcId="{9ABD2466-5C27-4266-A0FC-18222B188D34}" destId="{60394579-6B08-4A66-889A-D82DF25C06A3}" srcOrd="0" destOrd="0" parTransId="{6FEB7BBA-D9CA-44F1-BE6F-5E9D160167E7}" sibTransId="{DA28834A-1E30-412D-8141-C04794432D4C}"/>
    <dgm:cxn modelId="{ED112B9A-7078-4206-8362-3531BA6F6674}" type="presOf" srcId="{2AEC3894-74C9-4524-BA74-CB8377FE6A6A}" destId="{87F82985-EB48-483D-903E-88E7A15A7817}" srcOrd="0" destOrd="1" presId="urn:microsoft.com/office/officeart/2005/8/layout/hList1"/>
    <dgm:cxn modelId="{FCE752A2-577F-4225-A383-52D23DC41C81}" srcId="{45B632B0-D6E3-4438-A085-049CFC09A6CE}" destId="{4B02B2BB-6799-4507-A73E-865F177B468F}" srcOrd="0" destOrd="0" parTransId="{578F5D4A-56D2-4494-BB9E-BA3BDEDBF80A}" sibTransId="{82B041CB-644E-4D79-A8D6-12CE8375FE8F}"/>
    <dgm:cxn modelId="{C057BFA8-FC6C-49EF-90FB-79081F2E0416}" type="presOf" srcId="{53A4F4DA-A0D6-4473-97F7-C15743FC4F9F}" destId="{0CD441FC-821A-4FE3-BC4C-EB97EBA035D3}" srcOrd="0" destOrd="2" presId="urn:microsoft.com/office/officeart/2005/8/layout/hList1"/>
    <dgm:cxn modelId="{873327AB-13EE-47C8-911E-0D563D935B6B}" type="presOf" srcId="{39932C51-0383-45E4-9E3C-4976790CE1AB}" destId="{68C98EB8-C5FC-4F89-8B28-2E18DD03F1BA}" srcOrd="0" destOrd="0" presId="urn:microsoft.com/office/officeart/2005/8/layout/hList1"/>
    <dgm:cxn modelId="{FB2F85AC-3828-41A2-8BEB-3F0BCEA21F55}" type="presOf" srcId="{60394579-6B08-4A66-889A-D82DF25C06A3}" destId="{787A2CCB-FF03-4DF8-A6D9-FEB2BF00CDCA}" srcOrd="0" destOrd="0" presId="urn:microsoft.com/office/officeart/2005/8/layout/hList1"/>
    <dgm:cxn modelId="{420590AE-2DE7-4EBA-B447-5CE502CF57D7}" srcId="{12E42BA6-B62C-496F-B503-A341ECA67E27}" destId="{D6CE14C2-6093-4203-BF9F-E05E3BCB29F7}" srcOrd="4" destOrd="0" parTransId="{DB5208AD-AE3D-4781-B8D0-3D7EF6EAD2B6}" sibTransId="{6F384772-D832-4A83-9E9E-16C6E6FD2A93}"/>
    <dgm:cxn modelId="{600E62C0-915D-4E55-B091-026063EA01EF}" srcId="{4C26C86C-AE4C-43D5-871D-8A031DBC10F8}" destId="{2AEC3894-74C9-4524-BA74-CB8377FE6A6A}" srcOrd="1" destOrd="0" parTransId="{2E9C1983-B11E-48F9-AA64-9D0913769E14}" sibTransId="{EC8AF428-8F1A-41C0-B906-841E2AA3C780}"/>
    <dgm:cxn modelId="{E7289FC2-37CB-4BC3-9ABA-B1714433F831}" type="presOf" srcId="{D6CE14C2-6093-4203-BF9F-E05E3BCB29F7}" destId="{382D9478-B427-4C54-951F-FBB6D6BF293E}" srcOrd="0" destOrd="0" presId="urn:microsoft.com/office/officeart/2005/8/layout/hList1"/>
    <dgm:cxn modelId="{F97321CD-3016-4DB9-812A-7E6CC9E680F9}" type="presOf" srcId="{F4AD137D-91CC-4F73-80F0-CE30DB376A5D}" destId="{0D0B2E55-4899-44BC-A09A-8D2C303DA63E}" srcOrd="0" destOrd="2" presId="urn:microsoft.com/office/officeart/2005/8/layout/hList1"/>
    <dgm:cxn modelId="{B19A72DA-4ADD-4C12-A605-389861426DA4}" srcId="{12E42BA6-B62C-496F-B503-A341ECA67E27}" destId="{2682C00B-C485-4B08-A325-6B210E3EA999}" srcOrd="1" destOrd="0" parTransId="{D3355B10-597E-4FD1-820C-DB6CD48808EB}" sibTransId="{D27F183F-56CE-4D31-A5F1-1CD4FDF55FEF}"/>
    <dgm:cxn modelId="{2D38E3DE-1CEA-47C3-A596-60EFD83A2D80}" type="presOf" srcId="{338B35F5-224F-4256-A07F-76C938F7792C}" destId="{87F82985-EB48-483D-903E-88E7A15A7817}" srcOrd="0" destOrd="0" presId="urn:microsoft.com/office/officeart/2005/8/layout/hList1"/>
    <dgm:cxn modelId="{70C896DF-E390-415F-8909-A0EA09155068}" srcId="{4C26C86C-AE4C-43D5-871D-8A031DBC10F8}" destId="{FD6BB9FF-883B-49BC-82CA-2CA2184BACAB}" srcOrd="2" destOrd="0" parTransId="{377243E1-3A9A-40AB-B397-AA4EDC096B62}" sibTransId="{C5CB03C3-5A50-4BE4-AB4B-B3728B4A22EC}"/>
    <dgm:cxn modelId="{D0058EE6-2830-47DB-90AD-9EDEDF55F7D1}" srcId="{2682C00B-C485-4B08-A325-6B210E3EA999}" destId="{53A4F4DA-A0D6-4473-97F7-C15743FC4F9F}" srcOrd="2" destOrd="0" parTransId="{85776BD2-6B1D-401B-90BE-CA940D32CD3F}" sibTransId="{5DB8D768-6076-4E53-8344-6BC08AB67A2B}"/>
    <dgm:cxn modelId="{DFA328EC-6E39-45FC-A9FA-5C39965CCDC7}" type="presOf" srcId="{70B4F3DF-0CD5-4253-B455-B7D05F638DAC}" destId="{787A2CCB-FF03-4DF8-A6D9-FEB2BF00CDCA}" srcOrd="0" destOrd="3" presId="urn:microsoft.com/office/officeart/2005/8/layout/hList1"/>
    <dgm:cxn modelId="{899461F2-7AA3-4E27-AD15-09F27B8B8531}" type="presOf" srcId="{62602E30-7063-46B5-B652-B941EB2C03F4}" destId="{0CD441FC-821A-4FE3-BC4C-EB97EBA035D3}" srcOrd="0" destOrd="1" presId="urn:microsoft.com/office/officeart/2005/8/layout/hList1"/>
    <dgm:cxn modelId="{36178EF8-FC4F-445F-A001-D144C968ED43}" type="presOf" srcId="{7FDC1698-3BC1-4037-AA6A-CD0C0713B39F}" destId="{E5AB9612-53FD-4F40-A86D-0A9231444D1D}" srcOrd="0" destOrd="0" presId="urn:microsoft.com/office/officeart/2005/8/layout/hList1"/>
    <dgm:cxn modelId="{C53303FC-A3A7-4708-A1DB-0208268D459A}" srcId="{39932C51-0383-45E4-9E3C-4976790CE1AB}" destId="{4100D8C2-5C56-47DB-989E-1BA61D837000}" srcOrd="0" destOrd="0" parTransId="{660D5F0E-6E41-40E3-B8F1-E1B57F5AE9AB}" sibTransId="{025A09C8-167B-4E34-A8F9-8EAE6DD217E0}"/>
    <dgm:cxn modelId="{B976C0FD-B2A2-4E99-8EEB-E8546F617FB1}" type="presOf" srcId="{5A5BD03B-92CF-4134-8A54-5FE6DE64667A}" destId="{787A2CCB-FF03-4DF8-A6D9-FEB2BF00CDCA}" srcOrd="0" destOrd="2" presId="urn:microsoft.com/office/officeart/2005/8/layout/hList1"/>
    <dgm:cxn modelId="{CC9E9DFF-DA50-48C6-A0F0-4ABD2AD0F11A}" srcId="{D6CE14C2-6093-4203-BF9F-E05E3BCB29F7}" destId="{C15B1A7F-DF39-443B-A02B-609D23009EE5}" srcOrd="1" destOrd="0" parTransId="{1F0819D1-702B-432F-947D-722F5D0F8BB6}" sibTransId="{4E120D2A-5C4D-4A71-92E5-EDBCAE03AC25}"/>
    <dgm:cxn modelId="{6D8BC974-8ACE-4A44-8FD6-600D128B13DC}" type="presParOf" srcId="{B3009A15-D05B-4E1B-A263-16BEE712E0C7}" destId="{533C1F8C-348D-44C8-8EEC-470621D0AE49}" srcOrd="0" destOrd="0" presId="urn:microsoft.com/office/officeart/2005/8/layout/hList1"/>
    <dgm:cxn modelId="{C7237838-8D33-49B8-898C-67DB2816FA59}" type="presParOf" srcId="{533C1F8C-348D-44C8-8EEC-470621D0AE49}" destId="{925F24F7-0D31-4303-8F7E-2BEA097D27AD}" srcOrd="0" destOrd="0" presId="urn:microsoft.com/office/officeart/2005/8/layout/hList1"/>
    <dgm:cxn modelId="{D9E6F6A4-0DA9-4564-AE32-E367B38BB595}" type="presParOf" srcId="{533C1F8C-348D-44C8-8EEC-470621D0AE49}" destId="{787A2CCB-FF03-4DF8-A6D9-FEB2BF00CDCA}" srcOrd="1" destOrd="0" presId="urn:microsoft.com/office/officeart/2005/8/layout/hList1"/>
    <dgm:cxn modelId="{0B0D5AFB-59AA-4C82-BA88-70C601A10025}" type="presParOf" srcId="{B3009A15-D05B-4E1B-A263-16BEE712E0C7}" destId="{DE2B74E8-2736-4CA1-BCB5-03AEFEFBA338}" srcOrd="1" destOrd="0" presId="urn:microsoft.com/office/officeart/2005/8/layout/hList1"/>
    <dgm:cxn modelId="{5007A02A-5E58-4FE0-A086-0706A28FD1C9}" type="presParOf" srcId="{B3009A15-D05B-4E1B-A263-16BEE712E0C7}" destId="{6BF14BA8-3D0B-4447-B964-80E2F776E3A0}" srcOrd="2" destOrd="0" presId="urn:microsoft.com/office/officeart/2005/8/layout/hList1"/>
    <dgm:cxn modelId="{F67A32C0-AFE9-4926-A05B-7D0D84EB972B}" type="presParOf" srcId="{6BF14BA8-3D0B-4447-B964-80E2F776E3A0}" destId="{DC19CB1E-1CD5-4A09-A036-85A4DE251A1B}" srcOrd="0" destOrd="0" presId="urn:microsoft.com/office/officeart/2005/8/layout/hList1"/>
    <dgm:cxn modelId="{6222BC93-E8E0-494E-809D-2E3FD033A899}" type="presParOf" srcId="{6BF14BA8-3D0B-4447-B964-80E2F776E3A0}" destId="{0CD441FC-821A-4FE3-BC4C-EB97EBA035D3}" srcOrd="1" destOrd="0" presId="urn:microsoft.com/office/officeart/2005/8/layout/hList1"/>
    <dgm:cxn modelId="{DDDE19F7-1CA9-4E20-BF2A-743248972B36}" type="presParOf" srcId="{B3009A15-D05B-4E1B-A263-16BEE712E0C7}" destId="{762283B2-6AB6-4AC4-8B3E-EF5DF9B8F43F}" srcOrd="3" destOrd="0" presId="urn:microsoft.com/office/officeart/2005/8/layout/hList1"/>
    <dgm:cxn modelId="{51F0C3D7-AFB0-4AC7-A734-7461FC2E0239}" type="presParOf" srcId="{B3009A15-D05B-4E1B-A263-16BEE712E0C7}" destId="{5F722ADC-2FBB-4FB6-9E16-47CDB40901A9}" srcOrd="4" destOrd="0" presId="urn:microsoft.com/office/officeart/2005/8/layout/hList1"/>
    <dgm:cxn modelId="{C70A5739-4F0E-4D30-AAC8-2332DFC87E7D}" type="presParOf" srcId="{5F722ADC-2FBB-4FB6-9E16-47CDB40901A9}" destId="{2384BAA6-F7DD-493B-B21B-28B499D3C0D5}" srcOrd="0" destOrd="0" presId="urn:microsoft.com/office/officeart/2005/8/layout/hList1"/>
    <dgm:cxn modelId="{CBC01FDF-D9CF-4A45-B7F2-14887846F37C}" type="presParOf" srcId="{5F722ADC-2FBB-4FB6-9E16-47CDB40901A9}" destId="{D27291EF-C027-4BA7-B796-22B3B72C7606}" srcOrd="1" destOrd="0" presId="urn:microsoft.com/office/officeart/2005/8/layout/hList1"/>
    <dgm:cxn modelId="{228ECB0D-2FAE-4963-98AA-3A208930D26E}" type="presParOf" srcId="{B3009A15-D05B-4E1B-A263-16BEE712E0C7}" destId="{1DE385FB-1782-4C4C-B108-B7CFF2876D40}" srcOrd="5" destOrd="0" presId="urn:microsoft.com/office/officeart/2005/8/layout/hList1"/>
    <dgm:cxn modelId="{AA3736F3-4427-449B-B78C-AB0646D3580D}" type="presParOf" srcId="{B3009A15-D05B-4E1B-A263-16BEE712E0C7}" destId="{E9BD7DE5-C41F-48DB-9CF9-7318A29E8036}" srcOrd="6" destOrd="0" presId="urn:microsoft.com/office/officeart/2005/8/layout/hList1"/>
    <dgm:cxn modelId="{08812DEB-B15A-46C0-A5B9-94467F6132B2}" type="presParOf" srcId="{E9BD7DE5-C41F-48DB-9CF9-7318A29E8036}" destId="{68C98EB8-C5FC-4F89-8B28-2E18DD03F1BA}" srcOrd="0" destOrd="0" presId="urn:microsoft.com/office/officeart/2005/8/layout/hList1"/>
    <dgm:cxn modelId="{565B8B6A-519F-4A71-AEFD-9B6680607B42}" type="presParOf" srcId="{E9BD7DE5-C41F-48DB-9CF9-7318A29E8036}" destId="{0D0B2E55-4899-44BC-A09A-8D2C303DA63E}" srcOrd="1" destOrd="0" presId="urn:microsoft.com/office/officeart/2005/8/layout/hList1"/>
    <dgm:cxn modelId="{53A1F252-22BC-4369-876A-5BE9182D90D2}" type="presParOf" srcId="{B3009A15-D05B-4E1B-A263-16BEE712E0C7}" destId="{7ACFE9D2-95BA-4D71-BA17-3748F098182D}" srcOrd="7" destOrd="0" presId="urn:microsoft.com/office/officeart/2005/8/layout/hList1"/>
    <dgm:cxn modelId="{A14F9BFF-D8BF-473C-AA51-E67D35BFAB76}" type="presParOf" srcId="{B3009A15-D05B-4E1B-A263-16BEE712E0C7}" destId="{677C64E6-1EC2-4B86-B826-D81BE19130A5}" srcOrd="8" destOrd="0" presId="urn:microsoft.com/office/officeart/2005/8/layout/hList1"/>
    <dgm:cxn modelId="{A1847D02-2842-42EE-A78C-C048F164EA0D}" type="presParOf" srcId="{677C64E6-1EC2-4B86-B826-D81BE19130A5}" destId="{382D9478-B427-4C54-951F-FBB6D6BF293E}" srcOrd="0" destOrd="0" presId="urn:microsoft.com/office/officeart/2005/8/layout/hList1"/>
    <dgm:cxn modelId="{EBAA2D10-48E1-4257-93AE-A85A215C7843}" type="presParOf" srcId="{677C64E6-1EC2-4B86-B826-D81BE19130A5}" destId="{E5AB9612-53FD-4F40-A86D-0A9231444D1D}" srcOrd="1" destOrd="0" presId="urn:microsoft.com/office/officeart/2005/8/layout/hList1"/>
    <dgm:cxn modelId="{31BDB149-7EFE-4D96-8D6C-E5AB284ECD35}" type="presParOf" srcId="{B3009A15-D05B-4E1B-A263-16BEE712E0C7}" destId="{220BE19F-B7EF-4EF9-B1F3-90F9966DA306}" srcOrd="9" destOrd="0" presId="urn:microsoft.com/office/officeart/2005/8/layout/hList1"/>
    <dgm:cxn modelId="{031D9CD3-FD8C-48B9-9A70-B3F0447E282D}" type="presParOf" srcId="{B3009A15-D05B-4E1B-A263-16BEE712E0C7}" destId="{AD2A5642-24B7-4D4F-9E51-DD6DC6CCA75A}" srcOrd="10" destOrd="0" presId="urn:microsoft.com/office/officeart/2005/8/layout/hList1"/>
    <dgm:cxn modelId="{D2F42443-1657-4262-B8A6-AC8B5448796F}" type="presParOf" srcId="{AD2A5642-24B7-4D4F-9E51-DD6DC6CCA75A}" destId="{35C38397-3D85-4F2C-A6BB-A25889E7EC58}" srcOrd="0" destOrd="0" presId="urn:microsoft.com/office/officeart/2005/8/layout/hList1"/>
    <dgm:cxn modelId="{AE70E9D2-49F0-4289-9B0C-C6301ED8C3D3}" type="presParOf" srcId="{AD2A5642-24B7-4D4F-9E51-DD6DC6CCA75A}" destId="{87F82985-EB48-483D-903E-88E7A15A78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FBAE1-4BC5-4608-B551-DC4B226BA1A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B8CA60E-E136-49FB-96BF-74304F6EBFC2}">
      <dgm:prSet phldrT="[Text]"/>
      <dgm:spPr/>
      <dgm:t>
        <a:bodyPr/>
        <a:lstStyle/>
        <a:p>
          <a:r>
            <a:rPr lang="en-IE" dirty="0"/>
            <a:t>SIT Report</a:t>
          </a:r>
        </a:p>
        <a:p>
          <a:r>
            <a:rPr lang="en-IE" dirty="0"/>
            <a:t>(CSO)</a:t>
          </a:r>
        </a:p>
      </dgm:t>
    </dgm:pt>
    <dgm:pt modelId="{BDD1E7F2-B68F-44E7-AA24-F6A735C8B798}" type="parTrans" cxnId="{F6102A0E-4B48-4E73-A006-D51A020AC240}">
      <dgm:prSet/>
      <dgm:spPr/>
      <dgm:t>
        <a:bodyPr/>
        <a:lstStyle/>
        <a:p>
          <a:endParaRPr lang="en-IE"/>
        </a:p>
      </dgm:t>
    </dgm:pt>
    <dgm:pt modelId="{F731CEFD-D617-4AB7-8282-60B9D3D88529}" type="sibTrans" cxnId="{F6102A0E-4B48-4E73-A006-D51A020AC240}">
      <dgm:prSet/>
      <dgm:spPr/>
      <dgm:t>
        <a:bodyPr/>
        <a:lstStyle/>
        <a:p>
          <a:endParaRPr lang="en-IE"/>
        </a:p>
      </dgm:t>
    </dgm:pt>
    <dgm:pt modelId="{F0E50098-44C9-47D4-9305-69D67A2936F2}">
      <dgm:prSet phldrT="[Text]"/>
      <dgm:spPr/>
      <dgm:t>
        <a:bodyPr/>
        <a:lstStyle/>
        <a:p>
          <a:r>
            <a:rPr lang="en-IE" dirty="0"/>
            <a:t>DSP</a:t>
          </a:r>
        </a:p>
      </dgm:t>
    </dgm:pt>
    <dgm:pt modelId="{0A41D2E5-A080-4131-A5E0-199827C769B2}" type="parTrans" cxnId="{F8AE435A-4B04-418A-85DD-EC8AD091CB00}">
      <dgm:prSet/>
      <dgm:spPr/>
      <dgm:t>
        <a:bodyPr/>
        <a:lstStyle/>
        <a:p>
          <a:endParaRPr lang="en-IE"/>
        </a:p>
      </dgm:t>
    </dgm:pt>
    <dgm:pt modelId="{2C2A50C0-948C-4C93-8A25-FABE09F3FD97}" type="sibTrans" cxnId="{F8AE435A-4B04-418A-85DD-EC8AD091CB00}">
      <dgm:prSet/>
      <dgm:spPr/>
      <dgm:t>
        <a:bodyPr/>
        <a:lstStyle/>
        <a:p>
          <a:endParaRPr lang="en-IE"/>
        </a:p>
      </dgm:t>
    </dgm:pt>
    <dgm:pt modelId="{FBE7B7E7-C7D1-4ABB-8D62-2AABFD6DAA46}">
      <dgm:prSet phldrT="[Text]"/>
      <dgm:spPr/>
      <dgm:t>
        <a:bodyPr/>
        <a:lstStyle/>
        <a:p>
          <a:r>
            <a:rPr lang="en-IE" dirty="0"/>
            <a:t>D/CEDIY</a:t>
          </a:r>
        </a:p>
      </dgm:t>
    </dgm:pt>
    <dgm:pt modelId="{D790D919-DCEC-4479-891F-55757C12F920}" type="parTrans" cxnId="{727F1137-C3DC-46DE-BAFC-75C06F4AE4F0}">
      <dgm:prSet/>
      <dgm:spPr/>
      <dgm:t>
        <a:bodyPr/>
        <a:lstStyle/>
        <a:p>
          <a:endParaRPr lang="en-IE"/>
        </a:p>
      </dgm:t>
    </dgm:pt>
    <dgm:pt modelId="{703D15B2-15FF-4A2E-82CA-F284D33100D9}" type="sibTrans" cxnId="{727F1137-C3DC-46DE-BAFC-75C06F4AE4F0}">
      <dgm:prSet/>
      <dgm:spPr/>
      <dgm:t>
        <a:bodyPr/>
        <a:lstStyle/>
        <a:p>
          <a:endParaRPr lang="en-IE"/>
        </a:p>
      </dgm:t>
    </dgm:pt>
    <dgm:pt modelId="{EDC5F784-DCA6-4179-9CA0-4E7718D3FA80}">
      <dgm:prSet phldrT="[Text]"/>
      <dgm:spPr/>
      <dgm:t>
        <a:bodyPr/>
        <a:lstStyle/>
        <a:p>
          <a:r>
            <a:rPr lang="en-IE" dirty="0"/>
            <a:t>Revenue</a:t>
          </a:r>
        </a:p>
      </dgm:t>
    </dgm:pt>
    <dgm:pt modelId="{3FE0ACC2-A2BC-40FF-B6F1-8AC3AD81E45E}" type="parTrans" cxnId="{C1CF7E97-CB7B-4C3D-AAC0-CED56EE2FD87}">
      <dgm:prSet/>
      <dgm:spPr/>
      <dgm:t>
        <a:bodyPr/>
        <a:lstStyle/>
        <a:p>
          <a:endParaRPr lang="en-IE"/>
        </a:p>
      </dgm:t>
    </dgm:pt>
    <dgm:pt modelId="{2B09A452-B646-4B54-BDB5-294F6C37816F}" type="sibTrans" cxnId="{C1CF7E97-CB7B-4C3D-AAC0-CED56EE2FD87}">
      <dgm:prSet/>
      <dgm:spPr/>
      <dgm:t>
        <a:bodyPr/>
        <a:lstStyle/>
        <a:p>
          <a:endParaRPr lang="en-IE"/>
        </a:p>
      </dgm:t>
    </dgm:pt>
    <dgm:pt modelId="{1F836BC2-C509-4949-8F8F-6CB232CB09DF}">
      <dgm:prSet phldrT="[Text]"/>
      <dgm:spPr/>
      <dgm:t>
        <a:bodyPr/>
        <a:lstStyle/>
        <a:p>
          <a:r>
            <a:rPr lang="en-IE" dirty="0"/>
            <a:t>Tusla</a:t>
          </a:r>
        </a:p>
      </dgm:t>
    </dgm:pt>
    <dgm:pt modelId="{3ED697A8-DE2C-49C3-827B-4C8EDA442593}" type="parTrans" cxnId="{0E6E4FD3-7544-44A5-B194-1A72CC5F4243}">
      <dgm:prSet/>
      <dgm:spPr/>
      <dgm:t>
        <a:bodyPr/>
        <a:lstStyle/>
        <a:p>
          <a:endParaRPr lang="en-IE"/>
        </a:p>
      </dgm:t>
    </dgm:pt>
    <dgm:pt modelId="{13A761BA-8076-42AA-9E7E-5F13D25290C7}" type="sibTrans" cxnId="{0E6E4FD3-7544-44A5-B194-1A72CC5F4243}">
      <dgm:prSet/>
      <dgm:spPr/>
      <dgm:t>
        <a:bodyPr/>
        <a:lstStyle/>
        <a:p>
          <a:endParaRPr lang="en-IE"/>
        </a:p>
      </dgm:t>
    </dgm:pt>
    <dgm:pt modelId="{4EEFDA61-E52B-4798-A14E-385CC310D71F}">
      <dgm:prSet/>
      <dgm:spPr/>
      <dgm:t>
        <a:bodyPr/>
        <a:lstStyle/>
        <a:p>
          <a:r>
            <a:rPr lang="en-IE" dirty="0"/>
            <a:t>D/Education</a:t>
          </a:r>
        </a:p>
      </dgm:t>
    </dgm:pt>
    <dgm:pt modelId="{D85C5906-19E8-426A-AB60-DF59E9F2D6B7}" type="parTrans" cxnId="{84E059BE-56E6-4A0B-8378-BE291FC7C074}">
      <dgm:prSet/>
      <dgm:spPr/>
      <dgm:t>
        <a:bodyPr/>
        <a:lstStyle/>
        <a:p>
          <a:endParaRPr lang="en-IE"/>
        </a:p>
      </dgm:t>
    </dgm:pt>
    <dgm:pt modelId="{B72BA95C-B8C8-4B06-9016-5C27D806F5E6}" type="sibTrans" cxnId="{84E059BE-56E6-4A0B-8378-BE291FC7C074}">
      <dgm:prSet/>
      <dgm:spPr/>
      <dgm:t>
        <a:bodyPr/>
        <a:lstStyle/>
        <a:p>
          <a:endParaRPr lang="en-IE"/>
        </a:p>
      </dgm:t>
    </dgm:pt>
    <dgm:pt modelId="{140119D9-BEEC-41CA-BA84-E62F480523C4}">
      <dgm:prSet/>
      <dgm:spPr/>
      <dgm:t>
        <a:bodyPr/>
        <a:lstStyle/>
        <a:p>
          <a:r>
            <a:rPr lang="en-IE" dirty="0"/>
            <a:t>HSE</a:t>
          </a:r>
        </a:p>
      </dgm:t>
    </dgm:pt>
    <dgm:pt modelId="{3F31D6C6-5E20-4C58-BE02-57C354C888B8}" type="parTrans" cxnId="{5E56AA70-8898-42B0-B374-782DE911205F}">
      <dgm:prSet/>
      <dgm:spPr/>
      <dgm:t>
        <a:bodyPr/>
        <a:lstStyle/>
        <a:p>
          <a:endParaRPr lang="en-IE"/>
        </a:p>
      </dgm:t>
    </dgm:pt>
    <dgm:pt modelId="{8B324E58-CA36-41B2-A2B4-99B143F7A761}" type="sibTrans" cxnId="{5E56AA70-8898-42B0-B374-782DE911205F}">
      <dgm:prSet/>
      <dgm:spPr/>
      <dgm:t>
        <a:bodyPr/>
        <a:lstStyle/>
        <a:p>
          <a:endParaRPr lang="en-IE"/>
        </a:p>
      </dgm:t>
    </dgm:pt>
    <dgm:pt modelId="{61D17A05-3F8F-4D14-A426-4138AFABB507}">
      <dgm:prSet/>
      <dgm:spPr/>
      <dgm:t>
        <a:bodyPr/>
        <a:lstStyle/>
        <a:p>
          <a:r>
            <a:rPr lang="en-IE" dirty="0"/>
            <a:t>D/Justice</a:t>
          </a:r>
        </a:p>
      </dgm:t>
    </dgm:pt>
    <dgm:pt modelId="{8F5EC1D5-E2E9-4CAE-8B3A-D4DFC42AEDE6}" type="parTrans" cxnId="{9D648704-83C4-4A5E-AA43-A2ACB0AA73F8}">
      <dgm:prSet/>
      <dgm:spPr/>
      <dgm:t>
        <a:bodyPr/>
        <a:lstStyle/>
        <a:p>
          <a:endParaRPr lang="en-IE"/>
        </a:p>
      </dgm:t>
    </dgm:pt>
    <dgm:pt modelId="{03282306-8133-4E70-8D74-8920F2FC6B9A}" type="sibTrans" cxnId="{9D648704-83C4-4A5E-AA43-A2ACB0AA73F8}">
      <dgm:prSet/>
      <dgm:spPr/>
      <dgm:t>
        <a:bodyPr/>
        <a:lstStyle/>
        <a:p>
          <a:endParaRPr lang="en-IE"/>
        </a:p>
      </dgm:t>
    </dgm:pt>
    <dgm:pt modelId="{6083C503-171A-4470-A27C-F9AC8129C7CD}" type="pres">
      <dgm:prSet presAssocID="{0DDFBAE1-4BC5-4608-B551-DC4B226BA1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EC685D-1796-4A73-B22F-25FB2583F703}" type="pres">
      <dgm:prSet presAssocID="{BB8CA60E-E136-49FB-96BF-74304F6EBFC2}" presName="centerShape" presStyleLbl="node0" presStyleIdx="0" presStyleCnt="1"/>
      <dgm:spPr/>
    </dgm:pt>
    <dgm:pt modelId="{0867229F-D9CF-47A9-8FD4-D51DC6D73CDF}" type="pres">
      <dgm:prSet presAssocID="{F0E50098-44C9-47D4-9305-69D67A2936F2}" presName="node" presStyleLbl="node1" presStyleIdx="0" presStyleCnt="7">
        <dgm:presLayoutVars>
          <dgm:bulletEnabled val="1"/>
        </dgm:presLayoutVars>
      </dgm:prSet>
      <dgm:spPr/>
    </dgm:pt>
    <dgm:pt modelId="{E8E6189C-882B-4EC4-9BC2-20CCC1D2F989}" type="pres">
      <dgm:prSet presAssocID="{F0E50098-44C9-47D4-9305-69D67A2936F2}" presName="dummy" presStyleCnt="0"/>
      <dgm:spPr/>
    </dgm:pt>
    <dgm:pt modelId="{4F215FCC-BA86-49E2-8C6B-4D95613BC385}" type="pres">
      <dgm:prSet presAssocID="{2C2A50C0-948C-4C93-8A25-FABE09F3FD97}" presName="sibTrans" presStyleLbl="sibTrans2D1" presStyleIdx="0" presStyleCnt="7"/>
      <dgm:spPr/>
    </dgm:pt>
    <dgm:pt modelId="{2FA91FAC-9E48-446A-9925-4D4C1C3E3633}" type="pres">
      <dgm:prSet presAssocID="{4EEFDA61-E52B-4798-A14E-385CC310D71F}" presName="node" presStyleLbl="node1" presStyleIdx="1" presStyleCnt="7" custScaleX="118563">
        <dgm:presLayoutVars>
          <dgm:bulletEnabled val="1"/>
        </dgm:presLayoutVars>
      </dgm:prSet>
      <dgm:spPr/>
    </dgm:pt>
    <dgm:pt modelId="{1C3AB473-0C98-4852-A154-0621FB992173}" type="pres">
      <dgm:prSet presAssocID="{4EEFDA61-E52B-4798-A14E-385CC310D71F}" presName="dummy" presStyleCnt="0"/>
      <dgm:spPr/>
    </dgm:pt>
    <dgm:pt modelId="{514B516E-E80F-45CC-ABA7-5DA04E1B1524}" type="pres">
      <dgm:prSet presAssocID="{B72BA95C-B8C8-4B06-9016-5C27D806F5E6}" presName="sibTrans" presStyleLbl="sibTrans2D1" presStyleIdx="1" presStyleCnt="7"/>
      <dgm:spPr/>
    </dgm:pt>
    <dgm:pt modelId="{57E4EC81-A30B-4374-962C-9A52B4C6B62F}" type="pres">
      <dgm:prSet presAssocID="{140119D9-BEEC-41CA-BA84-E62F480523C4}" presName="node" presStyleLbl="node1" presStyleIdx="2" presStyleCnt="7">
        <dgm:presLayoutVars>
          <dgm:bulletEnabled val="1"/>
        </dgm:presLayoutVars>
      </dgm:prSet>
      <dgm:spPr/>
    </dgm:pt>
    <dgm:pt modelId="{C3FF780B-AD55-40FD-BBC4-C5876B5CE512}" type="pres">
      <dgm:prSet presAssocID="{140119D9-BEEC-41CA-BA84-E62F480523C4}" presName="dummy" presStyleCnt="0"/>
      <dgm:spPr/>
    </dgm:pt>
    <dgm:pt modelId="{6F893104-2C54-498F-ADEE-312FDB72CBEE}" type="pres">
      <dgm:prSet presAssocID="{8B324E58-CA36-41B2-A2B4-99B143F7A761}" presName="sibTrans" presStyleLbl="sibTrans2D1" presStyleIdx="2" presStyleCnt="7"/>
      <dgm:spPr/>
    </dgm:pt>
    <dgm:pt modelId="{692F3D18-8801-46AD-B17F-59BE35C28697}" type="pres">
      <dgm:prSet presAssocID="{61D17A05-3F8F-4D14-A426-4138AFABB507}" presName="node" presStyleLbl="node1" presStyleIdx="3" presStyleCnt="7">
        <dgm:presLayoutVars>
          <dgm:bulletEnabled val="1"/>
        </dgm:presLayoutVars>
      </dgm:prSet>
      <dgm:spPr/>
    </dgm:pt>
    <dgm:pt modelId="{35AB9B02-3F4F-4F31-A0CC-AEE0D56A89D7}" type="pres">
      <dgm:prSet presAssocID="{61D17A05-3F8F-4D14-A426-4138AFABB507}" presName="dummy" presStyleCnt="0"/>
      <dgm:spPr/>
    </dgm:pt>
    <dgm:pt modelId="{2CF311E9-CB6D-4E77-8685-D56F17EA4DB7}" type="pres">
      <dgm:prSet presAssocID="{03282306-8133-4E70-8D74-8920F2FC6B9A}" presName="sibTrans" presStyleLbl="sibTrans2D1" presStyleIdx="3" presStyleCnt="7"/>
      <dgm:spPr/>
    </dgm:pt>
    <dgm:pt modelId="{722025C4-AD0F-4578-A94C-86F95EA5BE8D}" type="pres">
      <dgm:prSet presAssocID="{FBE7B7E7-C7D1-4ABB-8D62-2AABFD6DAA46}" presName="node" presStyleLbl="node1" presStyleIdx="4" presStyleCnt="7">
        <dgm:presLayoutVars>
          <dgm:bulletEnabled val="1"/>
        </dgm:presLayoutVars>
      </dgm:prSet>
      <dgm:spPr/>
    </dgm:pt>
    <dgm:pt modelId="{B9D926BA-1936-4751-9B88-5985CD8711BD}" type="pres">
      <dgm:prSet presAssocID="{FBE7B7E7-C7D1-4ABB-8D62-2AABFD6DAA46}" presName="dummy" presStyleCnt="0"/>
      <dgm:spPr/>
    </dgm:pt>
    <dgm:pt modelId="{917F53A2-7B33-4CE5-91B7-932E82257D16}" type="pres">
      <dgm:prSet presAssocID="{703D15B2-15FF-4A2E-82CA-F284D33100D9}" presName="sibTrans" presStyleLbl="sibTrans2D1" presStyleIdx="4" presStyleCnt="7"/>
      <dgm:spPr/>
    </dgm:pt>
    <dgm:pt modelId="{B0DE99CD-05E3-4DB2-89C9-FC1BAA1CB19B}" type="pres">
      <dgm:prSet presAssocID="{EDC5F784-DCA6-4179-9CA0-4E7718D3FA80}" presName="node" presStyleLbl="node1" presStyleIdx="5" presStyleCnt="7">
        <dgm:presLayoutVars>
          <dgm:bulletEnabled val="1"/>
        </dgm:presLayoutVars>
      </dgm:prSet>
      <dgm:spPr/>
    </dgm:pt>
    <dgm:pt modelId="{DDA15FDD-F9C7-4504-A1A2-80422B8EF145}" type="pres">
      <dgm:prSet presAssocID="{EDC5F784-DCA6-4179-9CA0-4E7718D3FA80}" presName="dummy" presStyleCnt="0"/>
      <dgm:spPr/>
    </dgm:pt>
    <dgm:pt modelId="{106E7189-F493-40DC-B80A-3EAB6DE4129A}" type="pres">
      <dgm:prSet presAssocID="{2B09A452-B646-4B54-BDB5-294F6C37816F}" presName="sibTrans" presStyleLbl="sibTrans2D1" presStyleIdx="5" presStyleCnt="7"/>
      <dgm:spPr/>
    </dgm:pt>
    <dgm:pt modelId="{8407EF61-9480-49FF-B09A-89E83E6686C6}" type="pres">
      <dgm:prSet presAssocID="{1F836BC2-C509-4949-8F8F-6CB232CB09DF}" presName="node" presStyleLbl="node1" presStyleIdx="6" presStyleCnt="7">
        <dgm:presLayoutVars>
          <dgm:bulletEnabled val="1"/>
        </dgm:presLayoutVars>
      </dgm:prSet>
      <dgm:spPr/>
    </dgm:pt>
    <dgm:pt modelId="{27A1FC39-F0BA-416C-897E-E2B5B51B702E}" type="pres">
      <dgm:prSet presAssocID="{1F836BC2-C509-4949-8F8F-6CB232CB09DF}" presName="dummy" presStyleCnt="0"/>
      <dgm:spPr/>
    </dgm:pt>
    <dgm:pt modelId="{FC5A66A5-D300-4447-AE92-05D382F321F7}" type="pres">
      <dgm:prSet presAssocID="{13A761BA-8076-42AA-9E7E-5F13D25290C7}" presName="sibTrans" presStyleLbl="sibTrans2D1" presStyleIdx="6" presStyleCnt="7"/>
      <dgm:spPr/>
    </dgm:pt>
  </dgm:ptLst>
  <dgm:cxnLst>
    <dgm:cxn modelId="{9D648704-83C4-4A5E-AA43-A2ACB0AA73F8}" srcId="{BB8CA60E-E136-49FB-96BF-74304F6EBFC2}" destId="{61D17A05-3F8F-4D14-A426-4138AFABB507}" srcOrd="3" destOrd="0" parTransId="{8F5EC1D5-E2E9-4CAE-8B3A-D4DFC42AEDE6}" sibTransId="{03282306-8133-4E70-8D74-8920F2FC6B9A}"/>
    <dgm:cxn modelId="{F6102A0E-4B48-4E73-A006-D51A020AC240}" srcId="{0DDFBAE1-4BC5-4608-B551-DC4B226BA1AF}" destId="{BB8CA60E-E136-49FB-96BF-74304F6EBFC2}" srcOrd="0" destOrd="0" parTransId="{BDD1E7F2-B68F-44E7-AA24-F6A735C8B798}" sibTransId="{F731CEFD-D617-4AB7-8282-60B9D3D88529}"/>
    <dgm:cxn modelId="{DBB3CD2D-1517-4939-9F26-5A47ABB1E174}" type="presOf" srcId="{703D15B2-15FF-4A2E-82CA-F284D33100D9}" destId="{917F53A2-7B33-4CE5-91B7-932E82257D16}" srcOrd="0" destOrd="0" presId="urn:microsoft.com/office/officeart/2005/8/layout/radial6"/>
    <dgm:cxn modelId="{6E391532-F8B8-4536-BCAB-AC127CC3C5E3}" type="presOf" srcId="{B72BA95C-B8C8-4B06-9016-5C27D806F5E6}" destId="{514B516E-E80F-45CC-ABA7-5DA04E1B1524}" srcOrd="0" destOrd="0" presId="urn:microsoft.com/office/officeart/2005/8/layout/radial6"/>
    <dgm:cxn modelId="{727F1137-C3DC-46DE-BAFC-75C06F4AE4F0}" srcId="{BB8CA60E-E136-49FB-96BF-74304F6EBFC2}" destId="{FBE7B7E7-C7D1-4ABB-8D62-2AABFD6DAA46}" srcOrd="4" destOrd="0" parTransId="{D790D919-DCEC-4479-891F-55757C12F920}" sibTransId="{703D15B2-15FF-4A2E-82CA-F284D33100D9}"/>
    <dgm:cxn modelId="{525C355D-B175-409F-BAB2-61D3F61AD9EC}" type="presOf" srcId="{61D17A05-3F8F-4D14-A426-4138AFABB507}" destId="{692F3D18-8801-46AD-B17F-59BE35C28697}" srcOrd="0" destOrd="0" presId="urn:microsoft.com/office/officeart/2005/8/layout/radial6"/>
    <dgm:cxn modelId="{99720164-F189-4CEF-9049-D6BEB17A2485}" type="presOf" srcId="{2B09A452-B646-4B54-BDB5-294F6C37816F}" destId="{106E7189-F493-40DC-B80A-3EAB6DE4129A}" srcOrd="0" destOrd="0" presId="urn:microsoft.com/office/officeart/2005/8/layout/radial6"/>
    <dgm:cxn modelId="{466C0545-2B89-4C34-A8A0-6198125A5F70}" type="presOf" srcId="{2C2A50C0-948C-4C93-8A25-FABE09F3FD97}" destId="{4F215FCC-BA86-49E2-8C6B-4D95613BC385}" srcOrd="0" destOrd="0" presId="urn:microsoft.com/office/officeart/2005/8/layout/radial6"/>
    <dgm:cxn modelId="{5E56AA70-8898-42B0-B374-782DE911205F}" srcId="{BB8CA60E-E136-49FB-96BF-74304F6EBFC2}" destId="{140119D9-BEEC-41CA-BA84-E62F480523C4}" srcOrd="2" destOrd="0" parTransId="{3F31D6C6-5E20-4C58-BE02-57C354C888B8}" sibTransId="{8B324E58-CA36-41B2-A2B4-99B143F7A761}"/>
    <dgm:cxn modelId="{F8AE435A-4B04-418A-85DD-EC8AD091CB00}" srcId="{BB8CA60E-E136-49FB-96BF-74304F6EBFC2}" destId="{F0E50098-44C9-47D4-9305-69D67A2936F2}" srcOrd="0" destOrd="0" parTransId="{0A41D2E5-A080-4131-A5E0-199827C769B2}" sibTransId="{2C2A50C0-948C-4C93-8A25-FABE09F3FD97}"/>
    <dgm:cxn modelId="{EBAFA87D-615F-4EE8-81B4-26D60C2E00A8}" type="presOf" srcId="{F0E50098-44C9-47D4-9305-69D67A2936F2}" destId="{0867229F-D9CF-47A9-8FD4-D51DC6D73CDF}" srcOrd="0" destOrd="0" presId="urn:microsoft.com/office/officeart/2005/8/layout/radial6"/>
    <dgm:cxn modelId="{00450F95-9D30-4108-80DE-C2553E68154C}" type="presOf" srcId="{EDC5F784-DCA6-4179-9CA0-4E7718D3FA80}" destId="{B0DE99CD-05E3-4DB2-89C9-FC1BAA1CB19B}" srcOrd="0" destOrd="0" presId="urn:microsoft.com/office/officeart/2005/8/layout/radial6"/>
    <dgm:cxn modelId="{C1CF7E97-CB7B-4C3D-AAC0-CED56EE2FD87}" srcId="{BB8CA60E-E136-49FB-96BF-74304F6EBFC2}" destId="{EDC5F784-DCA6-4179-9CA0-4E7718D3FA80}" srcOrd="5" destOrd="0" parTransId="{3FE0ACC2-A2BC-40FF-B6F1-8AC3AD81E45E}" sibTransId="{2B09A452-B646-4B54-BDB5-294F6C37816F}"/>
    <dgm:cxn modelId="{1891D1B0-CAE7-47C5-A5D0-001E6BB1ABD6}" type="presOf" srcId="{03282306-8133-4E70-8D74-8920F2FC6B9A}" destId="{2CF311E9-CB6D-4E77-8685-D56F17EA4DB7}" srcOrd="0" destOrd="0" presId="urn:microsoft.com/office/officeart/2005/8/layout/radial6"/>
    <dgm:cxn modelId="{D672B3BC-4A89-4BDB-98A2-57C199807AD5}" type="presOf" srcId="{4EEFDA61-E52B-4798-A14E-385CC310D71F}" destId="{2FA91FAC-9E48-446A-9925-4D4C1C3E3633}" srcOrd="0" destOrd="0" presId="urn:microsoft.com/office/officeart/2005/8/layout/radial6"/>
    <dgm:cxn modelId="{84E059BE-56E6-4A0B-8378-BE291FC7C074}" srcId="{BB8CA60E-E136-49FB-96BF-74304F6EBFC2}" destId="{4EEFDA61-E52B-4798-A14E-385CC310D71F}" srcOrd="1" destOrd="0" parTransId="{D85C5906-19E8-426A-AB60-DF59E9F2D6B7}" sibTransId="{B72BA95C-B8C8-4B06-9016-5C27D806F5E6}"/>
    <dgm:cxn modelId="{C235DEBF-1B88-40DF-996F-2059231541A9}" type="presOf" srcId="{140119D9-BEEC-41CA-BA84-E62F480523C4}" destId="{57E4EC81-A30B-4374-962C-9A52B4C6B62F}" srcOrd="0" destOrd="0" presId="urn:microsoft.com/office/officeart/2005/8/layout/radial6"/>
    <dgm:cxn modelId="{5AC130C7-611F-40D8-8ACE-0B8E3A55DE59}" type="presOf" srcId="{13A761BA-8076-42AA-9E7E-5F13D25290C7}" destId="{FC5A66A5-D300-4447-AE92-05D382F321F7}" srcOrd="0" destOrd="0" presId="urn:microsoft.com/office/officeart/2005/8/layout/radial6"/>
    <dgm:cxn modelId="{0E6E4FD3-7544-44A5-B194-1A72CC5F4243}" srcId="{BB8CA60E-E136-49FB-96BF-74304F6EBFC2}" destId="{1F836BC2-C509-4949-8F8F-6CB232CB09DF}" srcOrd="6" destOrd="0" parTransId="{3ED697A8-DE2C-49C3-827B-4C8EDA442593}" sibTransId="{13A761BA-8076-42AA-9E7E-5F13D25290C7}"/>
    <dgm:cxn modelId="{AD5855D5-5C0E-412B-9C3F-EBDAC8679CB7}" type="presOf" srcId="{8B324E58-CA36-41B2-A2B4-99B143F7A761}" destId="{6F893104-2C54-498F-ADEE-312FDB72CBEE}" srcOrd="0" destOrd="0" presId="urn:microsoft.com/office/officeart/2005/8/layout/radial6"/>
    <dgm:cxn modelId="{3F7544E1-0662-4779-9517-941BF3B0E68B}" type="presOf" srcId="{FBE7B7E7-C7D1-4ABB-8D62-2AABFD6DAA46}" destId="{722025C4-AD0F-4578-A94C-86F95EA5BE8D}" srcOrd="0" destOrd="0" presId="urn:microsoft.com/office/officeart/2005/8/layout/radial6"/>
    <dgm:cxn modelId="{443AABEA-D253-41CE-BAF3-9478A75C3584}" type="presOf" srcId="{1F836BC2-C509-4949-8F8F-6CB232CB09DF}" destId="{8407EF61-9480-49FF-B09A-89E83E6686C6}" srcOrd="0" destOrd="0" presId="urn:microsoft.com/office/officeart/2005/8/layout/radial6"/>
    <dgm:cxn modelId="{2065A6F3-E0F9-414E-88C5-44D0E53E8197}" type="presOf" srcId="{0DDFBAE1-4BC5-4608-B551-DC4B226BA1AF}" destId="{6083C503-171A-4470-A27C-F9AC8129C7CD}" srcOrd="0" destOrd="0" presId="urn:microsoft.com/office/officeart/2005/8/layout/radial6"/>
    <dgm:cxn modelId="{810C71F9-C655-44B0-BDDA-24C0566BCC99}" type="presOf" srcId="{BB8CA60E-E136-49FB-96BF-74304F6EBFC2}" destId="{38EC685D-1796-4A73-B22F-25FB2583F703}" srcOrd="0" destOrd="0" presId="urn:microsoft.com/office/officeart/2005/8/layout/radial6"/>
    <dgm:cxn modelId="{0886AFB9-05F4-4054-9D73-98772106D043}" type="presParOf" srcId="{6083C503-171A-4470-A27C-F9AC8129C7CD}" destId="{38EC685D-1796-4A73-B22F-25FB2583F703}" srcOrd="0" destOrd="0" presId="urn:microsoft.com/office/officeart/2005/8/layout/radial6"/>
    <dgm:cxn modelId="{8BBEC847-92E6-4D70-A3B4-BB358A5828C6}" type="presParOf" srcId="{6083C503-171A-4470-A27C-F9AC8129C7CD}" destId="{0867229F-D9CF-47A9-8FD4-D51DC6D73CDF}" srcOrd="1" destOrd="0" presId="urn:microsoft.com/office/officeart/2005/8/layout/radial6"/>
    <dgm:cxn modelId="{198380B7-6780-4CEC-85CA-2F602827B6F7}" type="presParOf" srcId="{6083C503-171A-4470-A27C-F9AC8129C7CD}" destId="{E8E6189C-882B-4EC4-9BC2-20CCC1D2F989}" srcOrd="2" destOrd="0" presId="urn:microsoft.com/office/officeart/2005/8/layout/radial6"/>
    <dgm:cxn modelId="{503F94F7-64B9-4123-92F8-34437A8B14DD}" type="presParOf" srcId="{6083C503-171A-4470-A27C-F9AC8129C7CD}" destId="{4F215FCC-BA86-49E2-8C6B-4D95613BC385}" srcOrd="3" destOrd="0" presId="urn:microsoft.com/office/officeart/2005/8/layout/radial6"/>
    <dgm:cxn modelId="{431241FA-9177-4D88-B9EE-2BE570A8FD27}" type="presParOf" srcId="{6083C503-171A-4470-A27C-F9AC8129C7CD}" destId="{2FA91FAC-9E48-446A-9925-4D4C1C3E3633}" srcOrd="4" destOrd="0" presId="urn:microsoft.com/office/officeart/2005/8/layout/radial6"/>
    <dgm:cxn modelId="{94518EB4-447A-459B-A250-A4D68B280E1C}" type="presParOf" srcId="{6083C503-171A-4470-A27C-F9AC8129C7CD}" destId="{1C3AB473-0C98-4852-A154-0621FB992173}" srcOrd="5" destOrd="0" presId="urn:microsoft.com/office/officeart/2005/8/layout/radial6"/>
    <dgm:cxn modelId="{EF55712A-CBC1-4E7D-A65B-B3FA85A5F0BA}" type="presParOf" srcId="{6083C503-171A-4470-A27C-F9AC8129C7CD}" destId="{514B516E-E80F-45CC-ABA7-5DA04E1B1524}" srcOrd="6" destOrd="0" presId="urn:microsoft.com/office/officeart/2005/8/layout/radial6"/>
    <dgm:cxn modelId="{382B8BAA-A7C3-4430-97EC-E98533205E3D}" type="presParOf" srcId="{6083C503-171A-4470-A27C-F9AC8129C7CD}" destId="{57E4EC81-A30B-4374-962C-9A52B4C6B62F}" srcOrd="7" destOrd="0" presId="urn:microsoft.com/office/officeart/2005/8/layout/radial6"/>
    <dgm:cxn modelId="{626C849A-34C2-498B-8EA4-5D9F28676160}" type="presParOf" srcId="{6083C503-171A-4470-A27C-F9AC8129C7CD}" destId="{C3FF780B-AD55-40FD-BBC4-C5876B5CE512}" srcOrd="8" destOrd="0" presId="urn:microsoft.com/office/officeart/2005/8/layout/radial6"/>
    <dgm:cxn modelId="{0132603E-E0CE-4D57-9589-09312F0B466B}" type="presParOf" srcId="{6083C503-171A-4470-A27C-F9AC8129C7CD}" destId="{6F893104-2C54-498F-ADEE-312FDB72CBEE}" srcOrd="9" destOrd="0" presId="urn:microsoft.com/office/officeart/2005/8/layout/radial6"/>
    <dgm:cxn modelId="{D1C5D18D-CEFB-4B49-A44E-A3422952D91A}" type="presParOf" srcId="{6083C503-171A-4470-A27C-F9AC8129C7CD}" destId="{692F3D18-8801-46AD-B17F-59BE35C28697}" srcOrd="10" destOrd="0" presId="urn:microsoft.com/office/officeart/2005/8/layout/radial6"/>
    <dgm:cxn modelId="{5747F2FA-064B-4DE9-AF9D-5298DA4748D0}" type="presParOf" srcId="{6083C503-171A-4470-A27C-F9AC8129C7CD}" destId="{35AB9B02-3F4F-4F31-A0CC-AEE0D56A89D7}" srcOrd="11" destOrd="0" presId="urn:microsoft.com/office/officeart/2005/8/layout/radial6"/>
    <dgm:cxn modelId="{2CC04768-B03A-4F37-A0B1-22B040A7C2D4}" type="presParOf" srcId="{6083C503-171A-4470-A27C-F9AC8129C7CD}" destId="{2CF311E9-CB6D-4E77-8685-D56F17EA4DB7}" srcOrd="12" destOrd="0" presId="urn:microsoft.com/office/officeart/2005/8/layout/radial6"/>
    <dgm:cxn modelId="{60B23A78-491E-4683-B801-7E51298B9C3E}" type="presParOf" srcId="{6083C503-171A-4470-A27C-F9AC8129C7CD}" destId="{722025C4-AD0F-4578-A94C-86F95EA5BE8D}" srcOrd="13" destOrd="0" presId="urn:microsoft.com/office/officeart/2005/8/layout/radial6"/>
    <dgm:cxn modelId="{37458965-1A34-487C-B15F-970634EFD592}" type="presParOf" srcId="{6083C503-171A-4470-A27C-F9AC8129C7CD}" destId="{B9D926BA-1936-4751-9B88-5985CD8711BD}" srcOrd="14" destOrd="0" presId="urn:microsoft.com/office/officeart/2005/8/layout/radial6"/>
    <dgm:cxn modelId="{C801B887-E410-4B02-B01F-BFA0326F3014}" type="presParOf" srcId="{6083C503-171A-4470-A27C-F9AC8129C7CD}" destId="{917F53A2-7B33-4CE5-91B7-932E82257D16}" srcOrd="15" destOrd="0" presId="urn:microsoft.com/office/officeart/2005/8/layout/radial6"/>
    <dgm:cxn modelId="{F314BA12-69E5-4023-9A8F-3888282C1F08}" type="presParOf" srcId="{6083C503-171A-4470-A27C-F9AC8129C7CD}" destId="{B0DE99CD-05E3-4DB2-89C9-FC1BAA1CB19B}" srcOrd="16" destOrd="0" presId="urn:microsoft.com/office/officeart/2005/8/layout/radial6"/>
    <dgm:cxn modelId="{30DCA84F-C24E-496C-B8FD-8788B4E4CCC3}" type="presParOf" srcId="{6083C503-171A-4470-A27C-F9AC8129C7CD}" destId="{DDA15FDD-F9C7-4504-A1A2-80422B8EF145}" srcOrd="17" destOrd="0" presId="urn:microsoft.com/office/officeart/2005/8/layout/radial6"/>
    <dgm:cxn modelId="{CC4C8533-B17B-42FF-96DA-DA99658B79FE}" type="presParOf" srcId="{6083C503-171A-4470-A27C-F9AC8129C7CD}" destId="{106E7189-F493-40DC-B80A-3EAB6DE4129A}" srcOrd="18" destOrd="0" presId="urn:microsoft.com/office/officeart/2005/8/layout/radial6"/>
    <dgm:cxn modelId="{6893DE21-BBF9-4A60-972E-DC652D190EE2}" type="presParOf" srcId="{6083C503-171A-4470-A27C-F9AC8129C7CD}" destId="{8407EF61-9480-49FF-B09A-89E83E6686C6}" srcOrd="19" destOrd="0" presId="urn:microsoft.com/office/officeart/2005/8/layout/radial6"/>
    <dgm:cxn modelId="{06E1B945-2451-4752-A050-D923EE3F5EA9}" type="presParOf" srcId="{6083C503-171A-4470-A27C-F9AC8129C7CD}" destId="{27A1FC39-F0BA-416C-897E-E2B5B51B702E}" srcOrd="20" destOrd="0" presId="urn:microsoft.com/office/officeart/2005/8/layout/radial6"/>
    <dgm:cxn modelId="{AF18D400-5FAB-481B-B226-76F66DDCCBE2}" type="presParOf" srcId="{6083C503-171A-4470-A27C-F9AC8129C7CD}" destId="{FC5A66A5-D300-4447-AE92-05D382F321F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DD474-5EBD-486C-9DE4-A0941BF4DEE9}">
      <dsp:nvSpPr>
        <dsp:cNvPr id="0" name=""/>
        <dsp:cNvSpPr/>
      </dsp:nvSpPr>
      <dsp:spPr>
        <a:xfrm>
          <a:off x="617219" y="0"/>
          <a:ext cx="6995160" cy="29483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F1B83-1699-44AC-AC4C-6F29F77A58D9}">
      <dsp:nvSpPr>
        <dsp:cNvPr id="0" name=""/>
        <dsp:cNvSpPr/>
      </dsp:nvSpPr>
      <dsp:spPr>
        <a:xfrm>
          <a:off x="2877476" y="39408"/>
          <a:ext cx="2474646" cy="2797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Weekly Ukrainian Arrivals Response - Situation (SIT) report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i="1" kern="1200" dirty="0"/>
            <a:t>Weekly since June 2022</a:t>
          </a:r>
        </a:p>
      </dsp:txBody>
      <dsp:txXfrm>
        <a:off x="2998278" y="160210"/>
        <a:ext cx="2233042" cy="2556377"/>
      </dsp:txXfrm>
    </dsp:sp>
    <dsp:sp modelId="{F1D84FB3-337F-45BE-93FC-5A4F41146355}">
      <dsp:nvSpPr>
        <dsp:cNvPr id="0" name=""/>
        <dsp:cNvSpPr/>
      </dsp:nvSpPr>
      <dsp:spPr>
        <a:xfrm>
          <a:off x="154367" y="114928"/>
          <a:ext cx="2474646" cy="2646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‘Arrivals from Ukraine in Ireland’ Frontier Series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i="1" kern="1200" dirty="0"/>
            <a:t>First published May 2022</a:t>
          </a:r>
        </a:p>
      </dsp:txBody>
      <dsp:txXfrm>
        <a:off x="275169" y="235730"/>
        <a:ext cx="2233042" cy="2405337"/>
      </dsp:txXfrm>
    </dsp:sp>
    <dsp:sp modelId="{104C5A3A-306F-4DDE-B853-C7B39FC6DEF5}">
      <dsp:nvSpPr>
        <dsp:cNvPr id="0" name=""/>
        <dsp:cNvSpPr/>
      </dsp:nvSpPr>
      <dsp:spPr>
        <a:xfrm>
          <a:off x="5619343" y="381190"/>
          <a:ext cx="2474646" cy="218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Update of CSO’s Pxstat Tables available on Ukraine Hub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i="1" kern="1200" dirty="0"/>
            <a:t>Since February 2023</a:t>
          </a:r>
        </a:p>
      </dsp:txBody>
      <dsp:txXfrm>
        <a:off x="5726055" y="487902"/>
        <a:ext cx="2261222" cy="1972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1C66-0D2E-476D-8CED-021FFB528AAB}">
      <dsp:nvSpPr>
        <dsp:cNvPr id="0" name=""/>
        <dsp:cNvSpPr/>
      </dsp:nvSpPr>
      <dsp:spPr>
        <a:xfrm>
          <a:off x="0" y="0"/>
          <a:ext cx="7231194" cy="92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report is used to inform the whole of Government Humanitarian Response to Ukraine, headed up at national level by a Cabinet Committee, which meets frequently and is chaired by the Taoiseach.  </a:t>
          </a:r>
          <a:endParaRPr lang="en-IE" sz="1400" kern="1200" dirty="0"/>
        </a:p>
      </dsp:txBody>
      <dsp:txXfrm>
        <a:off x="27207" y="27207"/>
        <a:ext cx="6228835" cy="874488"/>
      </dsp:txXfrm>
    </dsp:sp>
    <dsp:sp modelId="{AC0373FB-CA10-46D2-9426-2E050F38F684}">
      <dsp:nvSpPr>
        <dsp:cNvPr id="0" name=""/>
        <dsp:cNvSpPr/>
      </dsp:nvSpPr>
      <dsp:spPr>
        <a:xfrm>
          <a:off x="638046" y="1083720"/>
          <a:ext cx="7231194" cy="92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Cabinet Committee is in turn supported by an Inter-Departmental Senior Officials Group (SOG) which meets monthly. </a:t>
          </a:r>
          <a:endParaRPr lang="en-IE" sz="1400" kern="1200" dirty="0"/>
        </a:p>
      </dsp:txBody>
      <dsp:txXfrm>
        <a:off x="665253" y="1110927"/>
        <a:ext cx="5934947" cy="874488"/>
      </dsp:txXfrm>
    </dsp:sp>
    <dsp:sp modelId="{68628CD4-46E7-46BB-99B7-A560ECE75FEF}">
      <dsp:nvSpPr>
        <dsp:cNvPr id="0" name=""/>
        <dsp:cNvSpPr/>
      </dsp:nvSpPr>
      <dsp:spPr>
        <a:xfrm>
          <a:off x="1276093" y="2167440"/>
          <a:ext cx="7231194" cy="92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The SOG is made up of representatives from a range of public bodies including the Department of Children Equality Disability Integration and Youth, Department of Health, Department of Education and Department of Justice. </a:t>
          </a:r>
        </a:p>
      </dsp:txBody>
      <dsp:txXfrm>
        <a:off x="1303300" y="2194647"/>
        <a:ext cx="5934947" cy="874488"/>
      </dsp:txXfrm>
    </dsp:sp>
    <dsp:sp modelId="{2BBDA2A0-0351-4E87-8812-4B0D216BB072}">
      <dsp:nvSpPr>
        <dsp:cNvPr id="0" name=""/>
        <dsp:cNvSpPr/>
      </dsp:nvSpPr>
      <dsp:spPr>
        <a:xfrm>
          <a:off x="6627407" y="704418"/>
          <a:ext cx="603786" cy="60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kern="1200" dirty="0"/>
        </a:p>
      </dsp:txBody>
      <dsp:txXfrm>
        <a:off x="6763259" y="704418"/>
        <a:ext cx="332082" cy="454349"/>
      </dsp:txXfrm>
    </dsp:sp>
    <dsp:sp modelId="{DD3F7276-6F4D-43A5-9E36-78CAE3C1F42C}">
      <dsp:nvSpPr>
        <dsp:cNvPr id="0" name=""/>
        <dsp:cNvSpPr/>
      </dsp:nvSpPr>
      <dsp:spPr>
        <a:xfrm>
          <a:off x="7265454" y="1781945"/>
          <a:ext cx="603786" cy="60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kern="1200" dirty="0"/>
        </a:p>
      </dsp:txBody>
      <dsp:txXfrm>
        <a:off x="7401306" y="1781945"/>
        <a:ext cx="332082" cy="454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24F7-0D31-4303-8F7E-2BEA097D27AD}">
      <dsp:nvSpPr>
        <dsp:cNvPr id="0" name=""/>
        <dsp:cNvSpPr/>
      </dsp:nvSpPr>
      <dsp:spPr>
        <a:xfrm>
          <a:off x="3583" y="10692"/>
          <a:ext cx="1319748" cy="511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Arrivals</a:t>
          </a:r>
        </a:p>
      </dsp:txBody>
      <dsp:txXfrm>
        <a:off x="3583" y="10692"/>
        <a:ext cx="1319748" cy="511699"/>
      </dsp:txXfrm>
    </dsp:sp>
    <dsp:sp modelId="{787A2CCB-FF03-4DF8-A6D9-FEB2BF00CDCA}">
      <dsp:nvSpPr>
        <dsp:cNvPr id="0" name=""/>
        <dsp:cNvSpPr/>
      </dsp:nvSpPr>
      <dsp:spPr>
        <a:xfrm>
          <a:off x="3583" y="522388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people arrived in the last week?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Port of entry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Country of departure (for Dublin Airport arrivals)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Unaccompanied minors</a:t>
          </a:r>
        </a:p>
      </dsp:txBody>
      <dsp:txXfrm>
        <a:off x="3583" y="522388"/>
        <a:ext cx="1319748" cy="2415599"/>
      </dsp:txXfrm>
    </dsp:sp>
    <dsp:sp modelId="{DC19CB1E-1CD5-4A09-A036-85A4DE251A1B}">
      <dsp:nvSpPr>
        <dsp:cNvPr id="0" name=""/>
        <dsp:cNvSpPr/>
      </dsp:nvSpPr>
      <dsp:spPr>
        <a:xfrm>
          <a:off x="1502425" y="10693"/>
          <a:ext cx="1319748" cy="511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Social Welfare</a:t>
          </a:r>
        </a:p>
      </dsp:txBody>
      <dsp:txXfrm>
        <a:off x="1502425" y="10693"/>
        <a:ext cx="1319748" cy="511694"/>
      </dsp:txXfrm>
    </dsp:sp>
    <dsp:sp modelId="{0CD441FC-821A-4FE3-BC4C-EB97EBA035D3}">
      <dsp:nvSpPr>
        <dsp:cNvPr id="0" name=""/>
        <dsp:cNvSpPr/>
      </dsp:nvSpPr>
      <dsp:spPr>
        <a:xfrm>
          <a:off x="1502425" y="522387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arrivals were issued with PPSN?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Breakdown by age category and gender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Number of benefit recipients by scheme</a:t>
          </a:r>
        </a:p>
      </dsp:txBody>
      <dsp:txXfrm>
        <a:off x="1502425" y="522387"/>
        <a:ext cx="1319748" cy="2415599"/>
      </dsp:txXfrm>
    </dsp:sp>
    <dsp:sp modelId="{2384BAA6-F7DD-493B-B21B-28B499D3C0D5}">
      <dsp:nvSpPr>
        <dsp:cNvPr id="0" name=""/>
        <dsp:cNvSpPr/>
      </dsp:nvSpPr>
      <dsp:spPr>
        <a:xfrm>
          <a:off x="3001267" y="10693"/>
          <a:ext cx="1319748" cy="511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Accommodation</a:t>
          </a:r>
        </a:p>
      </dsp:txBody>
      <dsp:txXfrm>
        <a:off x="3001267" y="10693"/>
        <a:ext cx="1319748" cy="511694"/>
      </dsp:txXfrm>
    </dsp:sp>
    <dsp:sp modelId="{D27291EF-C027-4BA7-B796-22B3B72C7606}">
      <dsp:nvSpPr>
        <dsp:cNvPr id="0" name=""/>
        <dsp:cNvSpPr/>
      </dsp:nvSpPr>
      <dsp:spPr>
        <a:xfrm>
          <a:off x="3001267" y="522387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arrivals are currently in accommodation?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Type of accommodation – Serviced, Emergency, Independent</a:t>
          </a:r>
        </a:p>
      </dsp:txBody>
      <dsp:txXfrm>
        <a:off x="3001267" y="522387"/>
        <a:ext cx="1319748" cy="2415599"/>
      </dsp:txXfrm>
    </dsp:sp>
    <dsp:sp modelId="{68C98EB8-C5FC-4F89-8B28-2E18DD03F1BA}">
      <dsp:nvSpPr>
        <dsp:cNvPr id="0" name=""/>
        <dsp:cNvSpPr/>
      </dsp:nvSpPr>
      <dsp:spPr>
        <a:xfrm>
          <a:off x="4500108" y="10693"/>
          <a:ext cx="1319748" cy="511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Education</a:t>
          </a:r>
        </a:p>
      </dsp:txBody>
      <dsp:txXfrm>
        <a:off x="4500108" y="10693"/>
        <a:ext cx="1319748" cy="511694"/>
      </dsp:txXfrm>
    </dsp:sp>
    <dsp:sp modelId="{0D0B2E55-4899-44BC-A09A-8D2C303DA63E}">
      <dsp:nvSpPr>
        <dsp:cNvPr id="0" name=""/>
        <dsp:cNvSpPr/>
      </dsp:nvSpPr>
      <dsp:spPr>
        <a:xfrm>
          <a:off x="4500108" y="522387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arrivals enrolled in education services?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Numbers eligible to enrol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Primary/post primary breakdown</a:t>
          </a:r>
        </a:p>
      </dsp:txBody>
      <dsp:txXfrm>
        <a:off x="4500108" y="522387"/>
        <a:ext cx="1319748" cy="2415599"/>
      </dsp:txXfrm>
    </dsp:sp>
    <dsp:sp modelId="{382D9478-B427-4C54-951F-FBB6D6BF293E}">
      <dsp:nvSpPr>
        <dsp:cNvPr id="0" name=""/>
        <dsp:cNvSpPr/>
      </dsp:nvSpPr>
      <dsp:spPr>
        <a:xfrm>
          <a:off x="5998950" y="10693"/>
          <a:ext cx="1319748" cy="511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Health</a:t>
          </a:r>
        </a:p>
      </dsp:txBody>
      <dsp:txXfrm>
        <a:off x="5998950" y="10693"/>
        <a:ext cx="1319748" cy="511694"/>
      </dsp:txXfrm>
    </dsp:sp>
    <dsp:sp modelId="{E5AB9612-53FD-4F40-A86D-0A9231444D1D}">
      <dsp:nvSpPr>
        <dsp:cNvPr id="0" name=""/>
        <dsp:cNvSpPr/>
      </dsp:nvSpPr>
      <dsp:spPr>
        <a:xfrm>
          <a:off x="5998950" y="522387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arrivals were issued medical cards/Individual Health Identifiers?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Issued to date and ‘live’ in the system </a:t>
          </a:r>
        </a:p>
      </dsp:txBody>
      <dsp:txXfrm>
        <a:off x="5998950" y="522387"/>
        <a:ext cx="1319748" cy="2415599"/>
      </dsp:txXfrm>
    </dsp:sp>
    <dsp:sp modelId="{35C38397-3D85-4F2C-A6BB-A25889E7EC58}">
      <dsp:nvSpPr>
        <dsp:cNvPr id="0" name=""/>
        <dsp:cNvSpPr/>
      </dsp:nvSpPr>
      <dsp:spPr>
        <a:xfrm>
          <a:off x="7497792" y="10693"/>
          <a:ext cx="1319748" cy="511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50" kern="1200" baseline="0" dirty="0"/>
            <a:t>Employment</a:t>
          </a:r>
        </a:p>
      </dsp:txBody>
      <dsp:txXfrm>
        <a:off x="7497792" y="10693"/>
        <a:ext cx="1319748" cy="511694"/>
      </dsp:txXfrm>
    </dsp:sp>
    <dsp:sp modelId="{87F82985-EB48-483D-903E-88E7A15A7817}">
      <dsp:nvSpPr>
        <dsp:cNvPr id="0" name=""/>
        <dsp:cNvSpPr/>
      </dsp:nvSpPr>
      <dsp:spPr>
        <a:xfrm>
          <a:off x="7497792" y="522387"/>
          <a:ext cx="1319748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How many arrivals are in employment?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Breakdown of employments by NACE sector</a:t>
          </a: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50" kern="1200" baseline="0" dirty="0"/>
            <a:t>Employers by geographic location</a:t>
          </a:r>
        </a:p>
      </dsp:txBody>
      <dsp:txXfrm>
        <a:off x="7497792" y="522387"/>
        <a:ext cx="1319748" cy="2415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A66A5-D300-4447-AE92-05D382F321F7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13114286"/>
            <a:gd name="adj2" fmla="val 16200000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7189-F493-40DC-B80A-3EAB6DE4129A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10028571"/>
            <a:gd name="adj2" fmla="val 13114286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F53A2-7B33-4CE5-91B7-932E82257D16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6942857"/>
            <a:gd name="adj2" fmla="val 10028571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311E9-CB6D-4E77-8685-D56F17EA4DB7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3857143"/>
            <a:gd name="adj2" fmla="val 6942857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93104-2C54-498F-ADEE-312FDB72CBEE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771429"/>
            <a:gd name="adj2" fmla="val 3857143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B516E-E80F-45CC-ABA7-5DA04E1B1524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19285714"/>
            <a:gd name="adj2" fmla="val 771429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15FCC-BA86-49E2-8C6B-4D95613BC385}">
      <dsp:nvSpPr>
        <dsp:cNvPr id="0" name=""/>
        <dsp:cNvSpPr/>
      </dsp:nvSpPr>
      <dsp:spPr>
        <a:xfrm>
          <a:off x="942813" y="405180"/>
          <a:ext cx="3226123" cy="3226123"/>
        </a:xfrm>
        <a:prstGeom prst="blockArc">
          <a:avLst>
            <a:gd name="adj1" fmla="val 16200000"/>
            <a:gd name="adj2" fmla="val 19285714"/>
            <a:gd name="adj3" fmla="val 38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C685D-1796-4A73-B22F-25FB2583F703}">
      <dsp:nvSpPr>
        <dsp:cNvPr id="0" name=""/>
        <dsp:cNvSpPr/>
      </dsp:nvSpPr>
      <dsp:spPr>
        <a:xfrm>
          <a:off x="1933130" y="1395497"/>
          <a:ext cx="1245489" cy="1245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SIT Report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(CSO)</a:t>
          </a:r>
        </a:p>
      </dsp:txBody>
      <dsp:txXfrm>
        <a:off x="2115528" y="1577895"/>
        <a:ext cx="880693" cy="880693"/>
      </dsp:txXfrm>
    </dsp:sp>
    <dsp:sp modelId="{0867229F-D9CF-47A9-8FD4-D51DC6D73CDF}">
      <dsp:nvSpPr>
        <dsp:cNvPr id="0" name=""/>
        <dsp:cNvSpPr/>
      </dsp:nvSpPr>
      <dsp:spPr>
        <a:xfrm>
          <a:off x="2119953" y="645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DSP</a:t>
          </a:r>
        </a:p>
      </dsp:txBody>
      <dsp:txXfrm>
        <a:off x="2247631" y="128323"/>
        <a:ext cx="616486" cy="616486"/>
      </dsp:txXfrm>
    </dsp:sp>
    <dsp:sp modelId="{2FA91FAC-9E48-446A-9925-4D4C1C3E3633}">
      <dsp:nvSpPr>
        <dsp:cNvPr id="0" name=""/>
        <dsp:cNvSpPr/>
      </dsp:nvSpPr>
      <dsp:spPr>
        <a:xfrm>
          <a:off x="3275637" y="596162"/>
          <a:ext cx="1033683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D/Education</a:t>
          </a:r>
        </a:p>
      </dsp:txBody>
      <dsp:txXfrm>
        <a:off x="3427016" y="723840"/>
        <a:ext cx="730925" cy="616486"/>
      </dsp:txXfrm>
    </dsp:sp>
    <dsp:sp modelId="{57E4EC81-A30B-4374-962C-9A52B4C6B62F}">
      <dsp:nvSpPr>
        <dsp:cNvPr id="0" name=""/>
        <dsp:cNvSpPr/>
      </dsp:nvSpPr>
      <dsp:spPr>
        <a:xfrm>
          <a:off x="3661972" y="1934276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HSE</a:t>
          </a:r>
        </a:p>
      </dsp:txBody>
      <dsp:txXfrm>
        <a:off x="3789650" y="2061954"/>
        <a:ext cx="616486" cy="616486"/>
      </dsp:txXfrm>
    </dsp:sp>
    <dsp:sp modelId="{692F3D18-8801-46AD-B17F-59BE35C28697}">
      <dsp:nvSpPr>
        <dsp:cNvPr id="0" name=""/>
        <dsp:cNvSpPr/>
      </dsp:nvSpPr>
      <dsp:spPr>
        <a:xfrm>
          <a:off x="2806216" y="3007361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D/Justice</a:t>
          </a:r>
        </a:p>
      </dsp:txBody>
      <dsp:txXfrm>
        <a:off x="2933894" y="3135039"/>
        <a:ext cx="616486" cy="616486"/>
      </dsp:txXfrm>
    </dsp:sp>
    <dsp:sp modelId="{722025C4-AD0F-4578-A94C-86F95EA5BE8D}">
      <dsp:nvSpPr>
        <dsp:cNvPr id="0" name=""/>
        <dsp:cNvSpPr/>
      </dsp:nvSpPr>
      <dsp:spPr>
        <a:xfrm>
          <a:off x="1433690" y="3007361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D/CEDIY</a:t>
          </a:r>
        </a:p>
      </dsp:txBody>
      <dsp:txXfrm>
        <a:off x="1561368" y="3135039"/>
        <a:ext cx="616486" cy="616486"/>
      </dsp:txXfrm>
    </dsp:sp>
    <dsp:sp modelId="{B0DE99CD-05E3-4DB2-89C9-FC1BAA1CB19B}">
      <dsp:nvSpPr>
        <dsp:cNvPr id="0" name=""/>
        <dsp:cNvSpPr/>
      </dsp:nvSpPr>
      <dsp:spPr>
        <a:xfrm>
          <a:off x="577934" y="1934276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Revenue</a:t>
          </a:r>
        </a:p>
      </dsp:txBody>
      <dsp:txXfrm>
        <a:off x="705612" y="2061954"/>
        <a:ext cx="616486" cy="616486"/>
      </dsp:txXfrm>
    </dsp:sp>
    <dsp:sp modelId="{8407EF61-9480-49FF-B09A-89E83E6686C6}">
      <dsp:nvSpPr>
        <dsp:cNvPr id="0" name=""/>
        <dsp:cNvSpPr/>
      </dsp:nvSpPr>
      <dsp:spPr>
        <a:xfrm>
          <a:off x="883349" y="596162"/>
          <a:ext cx="871842" cy="87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Tusla</a:t>
          </a:r>
        </a:p>
      </dsp:txBody>
      <dsp:txXfrm>
        <a:off x="1011027" y="723840"/>
        <a:ext cx="616486" cy="61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21/11/2023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21/11/2023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4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163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470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155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893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2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083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083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120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641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+mn-lt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+mn-lt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22D03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8424936" cy="21260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E" sz="1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					</a:t>
            </a:r>
            <a:br>
              <a:rPr lang="en-IE" b="0" i="0" u="none" strike="noStrike" baseline="0" dirty="0">
                <a:latin typeface="Arial" panose="020B0604020202020204" pitchFamily="34" charset="0"/>
              </a:rPr>
            </a:br>
            <a:r>
              <a:rPr lang="en-IE" b="0" i="0" u="none" strike="noStrike" baseline="0" dirty="0">
                <a:latin typeface="+mj-lt"/>
              </a:rPr>
              <a:t>Arrivals from Ukraine in Ireland</a:t>
            </a:r>
            <a:br>
              <a:rPr lang="en-IE" b="0" i="0" u="none" strike="noStrike" baseline="0" dirty="0">
                <a:latin typeface="+mj-lt"/>
              </a:rPr>
            </a:br>
            <a:r>
              <a:rPr lang="en-IE" sz="2700" b="0" i="0" u="none" strike="noStrike" baseline="0" dirty="0">
                <a:latin typeface="+mj-lt"/>
              </a:rPr>
              <a:t>Weekly Situation (SIT) report and updates</a:t>
            </a:r>
            <a:br>
              <a:rPr lang="en-US" sz="3600" dirty="0">
                <a:latin typeface="+mj-lt"/>
                <a:ea typeface="Roboto Light" panose="02000000000000000000" pitchFamily="2" charset="0"/>
              </a:rPr>
            </a:br>
            <a:br>
              <a:rPr lang="en-US" sz="1800" dirty="0">
                <a:solidFill>
                  <a:srgbClr val="FFFFFF"/>
                </a:solidFill>
                <a:latin typeface="+mj-lt"/>
              </a:rPr>
            </a:br>
            <a:r>
              <a:rPr lang="en-US" sz="1800" dirty="0">
                <a:solidFill>
                  <a:srgbClr val="FFFFFF"/>
                </a:solidFill>
                <a:latin typeface="+mj-lt"/>
              </a:rPr>
              <a:t>Claire Hanley – Statistical System Coordination Unit - Horizontal Reports</a:t>
            </a:r>
            <a:br>
              <a:rPr lang="en-IE" sz="1800" b="0" i="0" u="none" strike="noStrike" baseline="0" dirty="0">
                <a:solidFill>
                  <a:srgbClr val="FFFFFF"/>
                </a:solidFill>
                <a:latin typeface="+mj-lt"/>
              </a:rPr>
            </a:br>
            <a:r>
              <a:rPr lang="en-IE" sz="1800" b="0" i="0" u="none" strike="noStrike" baseline="0" dirty="0">
                <a:solidFill>
                  <a:srgbClr val="FFFFFF"/>
                </a:solidFill>
                <a:latin typeface="+mj-lt"/>
              </a:rPr>
              <a:t>Administrative Data Seminar </a:t>
            </a:r>
            <a:r>
              <a:rPr lang="en-IE" sz="1800" b="0" i="1" u="none" strike="noStrike" baseline="0" dirty="0">
                <a:solidFill>
                  <a:srgbClr val="FFFFFF"/>
                </a:solidFill>
                <a:latin typeface="+mj-lt"/>
              </a:rPr>
              <a:t>23 November 2023</a:t>
            </a:r>
            <a:endParaRPr lang="en-US" sz="2400" dirty="0"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9114-1B52-5473-5D02-A5BC2D2B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B8FB-6193-401D-8EE9-F28B9CBA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Many thanks to all our data providers…cross-departmental collaboration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Illustrates some of the many benefits of having the IGSS in place; the importance of the National Data Infrastructure and supporting legislation</a:t>
            </a: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Laura Carter will now present the ‘Arrivals from Ukraine in Ireland’ Frontier Series published by the CSO……</a:t>
            </a:r>
          </a:p>
        </p:txBody>
      </p:sp>
    </p:spTree>
    <p:extLst>
      <p:ext uri="{BB962C8B-B14F-4D97-AF65-F5344CB8AC3E}">
        <p14:creationId xmlns:p14="http://schemas.microsoft.com/office/powerpoint/2010/main" val="34067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62E2E68-CD33-4261-8853-1837E1FF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145210-1B92-4F37-B024-5BEF97A2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0" y="339502"/>
            <a:ext cx="8404376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/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Temporary Protection Directive (2001/55 EC) was activated on the 04 March 2022 by 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Council Decision EU 2022/382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to provide immediate protection in EU countries for people displaced by the Russian invasion of Ukraine that began on the 24 February 2022. 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response in Ireland was an inter-Departmental approach to the arrivals from Ukraine – accommodation, social welfare benefits, medical care, education, employment etc.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CSO compiles statistics providing insights into Ireland’s response to the Ukrainian crisis.</a:t>
            </a:r>
          </a:p>
          <a:p>
            <a:pPr marL="0" indent="0">
              <a:buNone/>
            </a:pP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511E-31DD-44F5-B76E-E683591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CSO Statistics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0174D4-0856-3949-D004-D5A3E2217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101921"/>
              </p:ext>
            </p:extLst>
          </p:nvPr>
        </p:nvGraphicFramePr>
        <p:xfrm>
          <a:off x="457200" y="1063230"/>
          <a:ext cx="8229600" cy="294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6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62E2E68-CD33-4261-8853-1837E1FF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Cross-Departmental Weekly Situation (SIT) Report – Ukrainian Arrivals Response – </a:t>
            </a:r>
            <a:r>
              <a:rPr lang="en-US" sz="2400" i="1" dirty="0">
                <a:solidFill>
                  <a:srgbClr val="FFC000"/>
                </a:solidFill>
              </a:rPr>
              <a:t>Why?</a:t>
            </a:r>
            <a:endParaRPr lang="en-IE" sz="2400" i="1" dirty="0">
              <a:solidFill>
                <a:srgbClr val="FFC00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846E09A-FE8A-FDA7-F96B-369043C52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62254"/>
              </p:ext>
            </p:extLst>
          </p:nvPr>
        </p:nvGraphicFramePr>
        <p:xfrm>
          <a:off x="318356" y="1131590"/>
          <a:ext cx="8507288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2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F119-6DEF-4C85-9C39-78014BF8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" y="872780"/>
            <a:ext cx="8070068" cy="4826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Mix of CSO analysis and aggregated data provided by public bodies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72AC010D-0EF2-497B-9358-5C5C9418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205979"/>
            <a:ext cx="8219256" cy="637579"/>
          </a:xfrm>
        </p:spPr>
        <p:txBody>
          <a:bodyPr>
            <a:normAutofit/>
          </a:bodyPr>
          <a:lstStyle/>
          <a:p>
            <a:r>
              <a:rPr lang="en-US" sz="2200" dirty="0"/>
              <a:t>Weekly SIT Report – Ukrainian Arrivals Response – </a:t>
            </a:r>
            <a:r>
              <a:rPr lang="en-US" sz="2200" dirty="0">
                <a:solidFill>
                  <a:srgbClr val="FFC000"/>
                </a:solidFill>
              </a:rPr>
              <a:t>What?</a:t>
            </a:r>
            <a:endParaRPr lang="en-IE" sz="22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32863-0B21-2E92-8FF9-C6486A31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55406"/>
            <a:ext cx="6476211" cy="34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E254-B481-4AB8-BF1C-BE7AFE4E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Weekly SIT Report – Ukrainian Arrivals Response</a:t>
            </a:r>
            <a:endParaRPr lang="en-IE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6FAD30-8C1F-679B-B584-B9D27CCC3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485342"/>
              </p:ext>
            </p:extLst>
          </p:nvPr>
        </p:nvGraphicFramePr>
        <p:xfrm>
          <a:off x="215370" y="1044383"/>
          <a:ext cx="8821125" cy="294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956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E653F7-9F6F-2393-AC6F-F87992491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34936"/>
              </p:ext>
            </p:extLst>
          </p:nvPr>
        </p:nvGraphicFramePr>
        <p:xfrm>
          <a:off x="3575050" y="204788"/>
          <a:ext cx="5111750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EF9B2-2BC0-961C-9151-3717B281A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203598"/>
            <a:ext cx="3107506" cy="2871019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/>
              <a:t>DSP: </a:t>
            </a:r>
            <a:r>
              <a:rPr lang="en-IE" dirty="0"/>
              <a:t>Daily PPSN and Social Welfare Payments data; weekly ADC file UKR DSP extract</a:t>
            </a:r>
          </a:p>
          <a:p>
            <a:r>
              <a:rPr lang="en-US" b="1" dirty="0"/>
              <a:t>Education: </a:t>
            </a:r>
            <a:r>
              <a:rPr lang="en-US" dirty="0"/>
              <a:t>Daily dashboard on school enrolments</a:t>
            </a:r>
          </a:p>
          <a:p>
            <a:r>
              <a:rPr lang="en-US" b="1" dirty="0"/>
              <a:t>HSE: </a:t>
            </a:r>
            <a:r>
              <a:rPr lang="en-US" dirty="0"/>
              <a:t>Daily/monthly medical card data; weekly Individual Health Identifier data file</a:t>
            </a:r>
            <a:endParaRPr lang="en-IE" dirty="0"/>
          </a:p>
          <a:p>
            <a:r>
              <a:rPr lang="en-IE" b="1" dirty="0"/>
              <a:t>Justice: </a:t>
            </a:r>
            <a:r>
              <a:rPr lang="en-IE" dirty="0"/>
              <a:t>Daily reports and weekly file on arrivals (incl. airport of departure), temporary protections and marital status</a:t>
            </a:r>
          </a:p>
          <a:p>
            <a:r>
              <a:rPr lang="en-IE" b="1" dirty="0"/>
              <a:t>DCEDIY: </a:t>
            </a:r>
            <a:r>
              <a:rPr lang="en-IE" dirty="0"/>
              <a:t>Weekly data file on accommodation by type</a:t>
            </a:r>
          </a:p>
          <a:p>
            <a:r>
              <a:rPr lang="en-IE" b="1" dirty="0"/>
              <a:t>Revenue: </a:t>
            </a:r>
            <a:r>
              <a:rPr lang="en-IE" dirty="0"/>
              <a:t>Weekly ADC file - </a:t>
            </a:r>
            <a:r>
              <a:rPr lang="en-US" dirty="0"/>
              <a:t>Ukrainian employment data</a:t>
            </a:r>
          </a:p>
          <a:p>
            <a:r>
              <a:rPr lang="en-IE" b="1" dirty="0"/>
              <a:t>Tusla: </a:t>
            </a:r>
            <a:r>
              <a:rPr lang="en-IE" dirty="0"/>
              <a:t>Daily unaccompanied minors</a:t>
            </a:r>
          </a:p>
          <a:p>
            <a:endParaRPr lang="en-I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83877E-674E-C1C5-52F4-5FE82CE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04" y="221561"/>
            <a:ext cx="4266112" cy="694005"/>
          </a:xfrm>
        </p:spPr>
        <p:txBody>
          <a:bodyPr>
            <a:noAutofit/>
          </a:bodyPr>
          <a:lstStyle/>
          <a:p>
            <a:r>
              <a:rPr lang="en-IE" sz="1800" dirty="0">
                <a:solidFill>
                  <a:srgbClr val="4BC1BB"/>
                </a:solidFill>
                <a:latin typeface="+mj-lt"/>
              </a:rPr>
              <a:t>Weekly SIT Report – Ukrainian Arrivals Response – </a:t>
            </a:r>
            <a:r>
              <a:rPr lang="en-IE" sz="1800" dirty="0">
                <a:solidFill>
                  <a:srgbClr val="FFC000"/>
                </a:solidFill>
                <a:latin typeface="+mj-lt"/>
              </a:rPr>
              <a:t>Data</a:t>
            </a:r>
            <a:r>
              <a:rPr lang="en-IE" sz="1800" dirty="0">
                <a:solidFill>
                  <a:srgbClr val="4BC1BB"/>
                </a:solidFill>
                <a:latin typeface="+mj-lt"/>
              </a:rPr>
              <a:t> </a:t>
            </a:r>
            <a:r>
              <a:rPr lang="en-IE" sz="1800" dirty="0">
                <a:solidFill>
                  <a:srgbClr val="FFC000"/>
                </a:solidFill>
                <a:latin typeface="+mj-lt"/>
              </a:rPr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129840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20B8-9F62-98C8-279F-E5A42F69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provided on PxStat - https://data.cso.ie/</a:t>
            </a:r>
            <a:endParaRPr lang="en-IE" sz="1700" dirty="0"/>
          </a:p>
        </p:txBody>
      </p:sp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379D3F34-6CB9-881B-2C7B-E19A92A5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555527"/>
            <a:ext cx="5111750" cy="3168352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67B1F0-F7DA-17E1-5CD6-F927C71A8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SIT report metrics are published on the CSO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metrics from the report are updated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tables are updated following publication of the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9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7F91-8A76-47E2-B742-23BA815D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7920880" cy="576065"/>
          </a:xfrm>
        </p:spPr>
        <p:txBody>
          <a:bodyPr/>
          <a:lstStyle/>
          <a:p>
            <a:r>
              <a:rPr lang="en-IE" dirty="0"/>
              <a:t>Ukraine Hub on CSO website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906AEB-C8DC-F97B-A79D-254B116C2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214" y="699542"/>
            <a:ext cx="6623066" cy="648072"/>
          </a:xfrm>
        </p:spPr>
        <p:txBody>
          <a:bodyPr>
            <a:normAutofit/>
          </a:bodyPr>
          <a:lstStyle/>
          <a:p>
            <a:r>
              <a:rPr lang="en-IE" dirty="0"/>
              <a:t>https://www.cso.ie/en/releasesandpublications/ep/p-uahub/irelandsrelationshipwithukrainianpeopleandtheireconomy/</a:t>
            </a:r>
          </a:p>
        </p:txBody>
      </p:sp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3C04EDBE-F2EF-941F-7107-F80811403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7354"/>
            <a:ext cx="7308386" cy="2806564"/>
          </a:xfrm>
        </p:spPr>
      </p:pic>
    </p:spTree>
    <p:extLst>
      <p:ext uri="{BB962C8B-B14F-4D97-AF65-F5344CB8AC3E}">
        <p14:creationId xmlns:p14="http://schemas.microsoft.com/office/powerpoint/2010/main" val="2127070626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665</Words>
  <Application>Microsoft Office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Roboto Slab</vt:lpstr>
      <vt:lpstr>Roboto Slab Light</vt:lpstr>
      <vt:lpstr>CSO Standard Text 2</vt:lpstr>
      <vt:lpstr>      Arrivals from Ukraine in Ireland Weekly Situation (SIT) report and updates  Claire Hanley – Statistical System Coordination Unit - Horizontal Reports Administrative Data Seminar 23 November 2023</vt:lpstr>
      <vt:lpstr>Context</vt:lpstr>
      <vt:lpstr>CSO Statistics</vt:lpstr>
      <vt:lpstr>Cross-Departmental Weekly Situation (SIT) Report – Ukrainian Arrivals Response – Why?</vt:lpstr>
      <vt:lpstr>Weekly SIT Report – Ukrainian Arrivals Response – What?</vt:lpstr>
      <vt:lpstr>Weekly SIT Report – Ukrainian Arrivals Response</vt:lpstr>
      <vt:lpstr>Weekly SIT Report – Ukrainian Arrivals Response – Data Providers</vt:lpstr>
      <vt:lpstr>Data provided on PxStat - https://data.cso.ie/</vt:lpstr>
      <vt:lpstr>Ukraine Hub on CSO website</vt:lpstr>
      <vt:lpstr>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2023-05-15T08:04:31Z</dcterms:created>
  <dcterms:modified xsi:type="dcterms:W3CDTF">2023-11-21T13:35:54Z</dcterms:modified>
</cp:coreProperties>
</file>